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58" r:id="rId5"/>
    <p:sldId id="259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19076-0E0F-4024-9618-7C5FB2DC0315}" v="16" dt="2022-10-06T17:47:23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A DURU" userId="f4480073146af50e" providerId="LiveId" clId="{0BF19076-0E0F-4024-9618-7C5FB2DC0315}"/>
    <pc:docChg chg="undo redo custSel addSld delSld modSld sldOrd">
      <pc:chgData name="FATMA DURU" userId="f4480073146af50e" providerId="LiveId" clId="{0BF19076-0E0F-4024-9618-7C5FB2DC0315}" dt="2022-10-06T17:47:23.161" v="3302" actId="122"/>
      <pc:docMkLst>
        <pc:docMk/>
      </pc:docMkLst>
      <pc:sldChg chg="addSp delSp modSp add mod">
        <pc:chgData name="FATMA DURU" userId="f4480073146af50e" providerId="LiveId" clId="{0BF19076-0E0F-4024-9618-7C5FB2DC0315}" dt="2022-10-05T17:52:13.512" v="134" actId="14100"/>
        <pc:sldMkLst>
          <pc:docMk/>
          <pc:sldMk cId="3957354437" sldId="272"/>
        </pc:sldMkLst>
        <pc:spChg chg="mod">
          <ac:chgData name="FATMA DURU" userId="f4480073146af50e" providerId="LiveId" clId="{0BF19076-0E0F-4024-9618-7C5FB2DC0315}" dt="2022-10-05T17:52:10.143" v="133" actId="1076"/>
          <ac:spMkLst>
            <pc:docMk/>
            <pc:sldMk cId="3957354437" sldId="272"/>
            <ac:spMk id="2" creationId="{799EE259-3D0A-2AA7-08D0-160DFE6FE687}"/>
          </ac:spMkLst>
        </pc:spChg>
        <pc:spChg chg="add del mod">
          <ac:chgData name="FATMA DURU" userId="f4480073146af50e" providerId="LiveId" clId="{0BF19076-0E0F-4024-9618-7C5FB2DC0315}" dt="2022-10-05T17:47:37.269" v="7" actId="3680"/>
          <ac:spMkLst>
            <pc:docMk/>
            <pc:sldMk cId="3957354437" sldId="272"/>
            <ac:spMk id="4" creationId="{ADAAA98D-8755-E782-E0EB-D92F5109A67C}"/>
          </ac:spMkLst>
        </pc:spChg>
        <pc:graphicFrameChg chg="add mod ord modGraphic">
          <ac:chgData name="FATMA DURU" userId="f4480073146af50e" providerId="LiveId" clId="{0BF19076-0E0F-4024-9618-7C5FB2DC0315}" dt="2022-10-05T17:47:43.361" v="9" actId="14100"/>
          <ac:graphicFrameMkLst>
            <pc:docMk/>
            <pc:sldMk cId="3957354437" sldId="272"/>
            <ac:graphicFrameMk id="8" creationId="{D4D32938-1DD7-6D18-05C9-3EB6C2C30692}"/>
          </ac:graphicFrameMkLst>
        </pc:graphicFrameChg>
        <pc:picChg chg="del mod">
          <ac:chgData name="FATMA DURU" userId="f4480073146af50e" providerId="LiveId" clId="{0BF19076-0E0F-4024-9618-7C5FB2DC0315}" dt="2022-10-05T17:47:21.782" v="3" actId="478"/>
          <ac:picMkLst>
            <pc:docMk/>
            <pc:sldMk cId="3957354437" sldId="272"/>
            <ac:picMk id="6" creationId="{11D82BAF-9EB2-818C-F04A-C9219124BD23}"/>
          </ac:picMkLst>
        </pc:picChg>
        <pc:picChg chg="add del mod">
          <ac:chgData name="FATMA DURU" userId="f4480073146af50e" providerId="LiveId" clId="{0BF19076-0E0F-4024-9618-7C5FB2DC0315}" dt="2022-10-05T17:51:27.608" v="123" actId="478"/>
          <ac:picMkLst>
            <pc:docMk/>
            <pc:sldMk cId="3957354437" sldId="272"/>
            <ac:picMk id="7" creationId="{F25B2BD6-D0FB-7833-1920-0E838A7C7A79}"/>
          </ac:picMkLst>
        </pc:picChg>
        <pc:picChg chg="add mod">
          <ac:chgData name="FATMA DURU" userId="f4480073146af50e" providerId="LiveId" clId="{0BF19076-0E0F-4024-9618-7C5FB2DC0315}" dt="2022-10-05T17:52:13.512" v="134" actId="14100"/>
          <ac:picMkLst>
            <pc:docMk/>
            <pc:sldMk cId="3957354437" sldId="272"/>
            <ac:picMk id="10" creationId="{91B3FD87-8BFB-90DD-44CA-CC13B844A661}"/>
          </ac:picMkLst>
        </pc:picChg>
      </pc:sldChg>
      <pc:sldChg chg="addSp delSp modSp add del mod">
        <pc:chgData name="FATMA DURU" userId="f4480073146af50e" providerId="LiveId" clId="{0BF19076-0E0F-4024-9618-7C5FB2DC0315}" dt="2022-10-05T17:54:18.968" v="201" actId="20577"/>
        <pc:sldMkLst>
          <pc:docMk/>
          <pc:sldMk cId="3370442315" sldId="273"/>
        </pc:sldMkLst>
        <pc:spChg chg="mod">
          <ac:chgData name="FATMA DURU" userId="f4480073146af50e" providerId="LiveId" clId="{0BF19076-0E0F-4024-9618-7C5FB2DC0315}" dt="2022-10-05T17:54:18.968" v="201" actId="20577"/>
          <ac:spMkLst>
            <pc:docMk/>
            <pc:sldMk cId="3370442315" sldId="273"/>
            <ac:spMk id="2" creationId="{799EE259-3D0A-2AA7-08D0-160DFE6FE687}"/>
          </ac:spMkLst>
        </pc:spChg>
        <pc:picChg chg="add mod">
          <ac:chgData name="FATMA DURU" userId="f4480073146af50e" providerId="LiveId" clId="{0BF19076-0E0F-4024-9618-7C5FB2DC0315}" dt="2022-10-05T17:53:46.879" v="148" actId="14100"/>
          <ac:picMkLst>
            <pc:docMk/>
            <pc:sldMk cId="3370442315" sldId="273"/>
            <ac:picMk id="4" creationId="{A3BC78BB-2121-5007-A9A2-E4E88C2C98BE}"/>
          </ac:picMkLst>
        </pc:picChg>
        <pc:picChg chg="add del">
          <ac:chgData name="FATMA DURU" userId="f4480073146af50e" providerId="LiveId" clId="{0BF19076-0E0F-4024-9618-7C5FB2DC0315}" dt="2022-10-05T17:53:09.967" v="140" actId="478"/>
          <ac:picMkLst>
            <pc:docMk/>
            <pc:sldMk cId="3370442315" sldId="273"/>
            <ac:picMk id="10" creationId="{91B3FD87-8BFB-90DD-44CA-CC13B844A661}"/>
          </ac:picMkLst>
        </pc:picChg>
      </pc:sldChg>
      <pc:sldChg chg="addSp delSp modSp add mod">
        <pc:chgData name="FATMA DURU" userId="f4480073146af50e" providerId="LiveId" clId="{0BF19076-0E0F-4024-9618-7C5FB2DC0315}" dt="2022-10-05T18:04:25.255" v="368" actId="20577"/>
        <pc:sldMkLst>
          <pc:docMk/>
          <pc:sldMk cId="1094768070" sldId="274"/>
        </pc:sldMkLst>
        <pc:spChg chg="mod">
          <ac:chgData name="FATMA DURU" userId="f4480073146af50e" providerId="LiveId" clId="{0BF19076-0E0F-4024-9618-7C5FB2DC0315}" dt="2022-10-05T18:03:30.059" v="315" actId="14100"/>
          <ac:spMkLst>
            <pc:docMk/>
            <pc:sldMk cId="1094768070" sldId="274"/>
            <ac:spMk id="2" creationId="{799EE259-3D0A-2AA7-08D0-160DFE6FE687}"/>
          </ac:spMkLst>
        </pc:spChg>
        <pc:spChg chg="add del mod">
          <ac:chgData name="FATMA DURU" userId="f4480073146af50e" providerId="LiveId" clId="{0BF19076-0E0F-4024-9618-7C5FB2DC0315}" dt="2022-10-05T17:55:17.824" v="206" actId="21"/>
          <ac:spMkLst>
            <pc:docMk/>
            <pc:sldMk cId="1094768070" sldId="274"/>
            <ac:spMk id="7" creationId="{EAF080D1-FBD6-9AAA-72C8-BF6B84829949}"/>
          </ac:spMkLst>
        </pc:spChg>
        <pc:spChg chg="add mod">
          <ac:chgData name="FATMA DURU" userId="f4480073146af50e" providerId="LiveId" clId="{0BF19076-0E0F-4024-9618-7C5FB2DC0315}" dt="2022-10-05T18:04:25.255" v="368" actId="20577"/>
          <ac:spMkLst>
            <pc:docMk/>
            <pc:sldMk cId="1094768070" sldId="274"/>
            <ac:spMk id="11" creationId="{6C3AD044-774A-BC82-A2EF-61A567C74DF2}"/>
          </ac:spMkLst>
        </pc:spChg>
        <pc:graphicFrameChg chg="del">
          <ac:chgData name="FATMA DURU" userId="f4480073146af50e" providerId="LiveId" clId="{0BF19076-0E0F-4024-9618-7C5FB2DC0315}" dt="2022-10-05T17:55:13.793" v="205" actId="21"/>
          <ac:graphicFrameMkLst>
            <pc:docMk/>
            <pc:sldMk cId="1094768070" sldId="274"/>
            <ac:graphicFrameMk id="8" creationId="{D4D32938-1DD7-6D18-05C9-3EB6C2C30692}"/>
          </ac:graphicFrameMkLst>
        </pc:graphicFrameChg>
        <pc:picChg chg="del">
          <ac:chgData name="FATMA DURU" userId="f4480073146af50e" providerId="LiveId" clId="{0BF19076-0E0F-4024-9618-7C5FB2DC0315}" dt="2022-10-05T17:55:06.066" v="203" actId="478"/>
          <ac:picMkLst>
            <pc:docMk/>
            <pc:sldMk cId="1094768070" sldId="274"/>
            <ac:picMk id="4" creationId="{A3BC78BB-2121-5007-A9A2-E4E88C2C98BE}"/>
          </ac:picMkLst>
        </pc:picChg>
        <pc:picChg chg="add mod">
          <ac:chgData name="FATMA DURU" userId="f4480073146af50e" providerId="LiveId" clId="{0BF19076-0E0F-4024-9618-7C5FB2DC0315}" dt="2022-10-05T18:03:15.260" v="310" actId="1076"/>
          <ac:picMkLst>
            <pc:docMk/>
            <pc:sldMk cId="1094768070" sldId="274"/>
            <ac:picMk id="5" creationId="{C2E5732F-2252-4207-2142-D9A348E8BAEB}"/>
          </ac:picMkLst>
        </pc:picChg>
        <pc:picChg chg="add mod">
          <ac:chgData name="FATMA DURU" userId="f4480073146af50e" providerId="LiveId" clId="{0BF19076-0E0F-4024-9618-7C5FB2DC0315}" dt="2022-10-05T18:03:26.383" v="314" actId="1076"/>
          <ac:picMkLst>
            <pc:docMk/>
            <pc:sldMk cId="1094768070" sldId="274"/>
            <ac:picMk id="10" creationId="{5CD1B6F8-7934-26C0-4C64-9BCB5170CC29}"/>
          </ac:picMkLst>
        </pc:picChg>
      </pc:sldChg>
      <pc:sldChg chg="addSp delSp modSp add mod">
        <pc:chgData name="FATMA DURU" userId="f4480073146af50e" providerId="LiveId" clId="{0BF19076-0E0F-4024-9618-7C5FB2DC0315}" dt="2022-10-05T18:08:35.296" v="481" actId="20577"/>
        <pc:sldMkLst>
          <pc:docMk/>
          <pc:sldMk cId="2931778595" sldId="275"/>
        </pc:sldMkLst>
        <pc:spChg chg="del mod">
          <ac:chgData name="FATMA DURU" userId="f4480073146af50e" providerId="LiveId" clId="{0BF19076-0E0F-4024-9618-7C5FB2DC0315}" dt="2022-10-05T18:06:09.851" v="377" actId="21"/>
          <ac:spMkLst>
            <pc:docMk/>
            <pc:sldMk cId="2931778595" sldId="275"/>
            <ac:spMk id="2" creationId="{799EE259-3D0A-2AA7-08D0-160DFE6FE687}"/>
          </ac:spMkLst>
        </pc:spChg>
        <pc:spChg chg="add del mod">
          <ac:chgData name="FATMA DURU" userId="f4480073146af50e" providerId="LiveId" clId="{0BF19076-0E0F-4024-9618-7C5FB2DC0315}" dt="2022-10-05T18:06:18.237" v="378" actId="21"/>
          <ac:spMkLst>
            <pc:docMk/>
            <pc:sldMk cId="2931778595" sldId="275"/>
            <ac:spMk id="7" creationId="{D7FCD3C2-3555-0912-2F88-835B697B390F}"/>
          </ac:spMkLst>
        </pc:spChg>
        <pc:spChg chg="mod">
          <ac:chgData name="FATMA DURU" userId="f4480073146af50e" providerId="LiveId" clId="{0BF19076-0E0F-4024-9618-7C5FB2DC0315}" dt="2022-10-05T18:08:35.296" v="481" actId="20577"/>
          <ac:spMkLst>
            <pc:docMk/>
            <pc:sldMk cId="2931778595" sldId="275"/>
            <ac:spMk id="11" creationId="{6C3AD044-774A-BC82-A2EF-61A567C74DF2}"/>
          </ac:spMkLst>
        </pc:spChg>
        <pc:picChg chg="add mod">
          <ac:chgData name="FATMA DURU" userId="f4480073146af50e" providerId="LiveId" clId="{0BF19076-0E0F-4024-9618-7C5FB2DC0315}" dt="2022-10-05T18:08:22.138" v="465" actId="1076"/>
          <ac:picMkLst>
            <pc:docMk/>
            <pc:sldMk cId="2931778595" sldId="275"/>
            <ac:picMk id="4" creationId="{A42FFAD5-CB0D-33CE-B137-76A0CF6682C7}"/>
          </ac:picMkLst>
        </pc:picChg>
        <pc:picChg chg="del">
          <ac:chgData name="FATMA DURU" userId="f4480073146af50e" providerId="LiveId" clId="{0BF19076-0E0F-4024-9618-7C5FB2DC0315}" dt="2022-10-05T18:05:25.385" v="370" actId="478"/>
          <ac:picMkLst>
            <pc:docMk/>
            <pc:sldMk cId="2931778595" sldId="275"/>
            <ac:picMk id="5" creationId="{C2E5732F-2252-4207-2142-D9A348E8BAEB}"/>
          </ac:picMkLst>
        </pc:picChg>
        <pc:picChg chg="del">
          <ac:chgData name="FATMA DURU" userId="f4480073146af50e" providerId="LiveId" clId="{0BF19076-0E0F-4024-9618-7C5FB2DC0315}" dt="2022-10-05T18:05:27.276" v="371" actId="478"/>
          <ac:picMkLst>
            <pc:docMk/>
            <pc:sldMk cId="2931778595" sldId="275"/>
            <ac:picMk id="10" creationId="{5CD1B6F8-7934-26C0-4C64-9BCB5170CC29}"/>
          </ac:picMkLst>
        </pc:picChg>
      </pc:sldChg>
      <pc:sldChg chg="addSp delSp modSp add mod">
        <pc:chgData name="FATMA DURU" userId="f4480073146af50e" providerId="LiveId" clId="{0BF19076-0E0F-4024-9618-7C5FB2DC0315}" dt="2022-10-05T18:11:08.740" v="585" actId="20577"/>
        <pc:sldMkLst>
          <pc:docMk/>
          <pc:sldMk cId="1537331301" sldId="276"/>
        </pc:sldMkLst>
        <pc:spChg chg="mod">
          <ac:chgData name="FATMA DURU" userId="f4480073146af50e" providerId="LiveId" clId="{0BF19076-0E0F-4024-9618-7C5FB2DC0315}" dt="2022-10-05T18:11:08.740" v="585" actId="20577"/>
          <ac:spMkLst>
            <pc:docMk/>
            <pc:sldMk cId="1537331301" sldId="276"/>
            <ac:spMk id="11" creationId="{6C3AD044-774A-BC82-A2EF-61A567C74DF2}"/>
          </ac:spMkLst>
        </pc:spChg>
        <pc:picChg chg="add mod">
          <ac:chgData name="FATMA DURU" userId="f4480073146af50e" providerId="LiveId" clId="{0BF19076-0E0F-4024-9618-7C5FB2DC0315}" dt="2022-10-05T18:10:14.114" v="489" actId="14100"/>
          <ac:picMkLst>
            <pc:docMk/>
            <pc:sldMk cId="1537331301" sldId="276"/>
            <ac:picMk id="3" creationId="{C92F6459-E039-D649-8A9A-0A3F2166A624}"/>
          </ac:picMkLst>
        </pc:picChg>
        <pc:picChg chg="del mod">
          <ac:chgData name="FATMA DURU" userId="f4480073146af50e" providerId="LiveId" clId="{0BF19076-0E0F-4024-9618-7C5FB2DC0315}" dt="2022-10-05T18:08:44.277" v="483" actId="478"/>
          <ac:picMkLst>
            <pc:docMk/>
            <pc:sldMk cId="1537331301" sldId="276"/>
            <ac:picMk id="4" creationId="{A42FFAD5-CB0D-33CE-B137-76A0CF6682C7}"/>
          </ac:picMkLst>
        </pc:picChg>
      </pc:sldChg>
      <pc:sldChg chg="addSp delSp modSp add mod">
        <pc:chgData name="FATMA DURU" userId="f4480073146af50e" providerId="LiveId" clId="{0BF19076-0E0F-4024-9618-7C5FB2DC0315}" dt="2022-10-05T18:15:28.540" v="761" actId="255"/>
        <pc:sldMkLst>
          <pc:docMk/>
          <pc:sldMk cId="1560809872" sldId="277"/>
        </pc:sldMkLst>
        <pc:spChg chg="mod">
          <ac:chgData name="FATMA DURU" userId="f4480073146af50e" providerId="LiveId" clId="{0BF19076-0E0F-4024-9618-7C5FB2DC0315}" dt="2022-10-05T18:15:28.540" v="761" actId="255"/>
          <ac:spMkLst>
            <pc:docMk/>
            <pc:sldMk cId="1560809872" sldId="277"/>
            <ac:spMk id="11" creationId="{6C3AD044-774A-BC82-A2EF-61A567C74DF2}"/>
          </ac:spMkLst>
        </pc:spChg>
        <pc:picChg chg="add del mod modCrop">
          <ac:chgData name="FATMA DURU" userId="f4480073146af50e" providerId="LiveId" clId="{0BF19076-0E0F-4024-9618-7C5FB2DC0315}" dt="2022-10-05T18:13:09.987" v="602" actId="21"/>
          <ac:picMkLst>
            <pc:docMk/>
            <pc:sldMk cId="1560809872" sldId="277"/>
            <ac:picMk id="2" creationId="{4140FB17-FA38-9C14-23CE-93C52A46866C}"/>
          </ac:picMkLst>
        </pc:picChg>
        <pc:picChg chg="del">
          <ac:chgData name="FATMA DURU" userId="f4480073146af50e" providerId="LiveId" clId="{0BF19076-0E0F-4024-9618-7C5FB2DC0315}" dt="2022-10-05T18:12:08.388" v="587" actId="478"/>
          <ac:picMkLst>
            <pc:docMk/>
            <pc:sldMk cId="1560809872" sldId="277"/>
            <ac:picMk id="3" creationId="{C92F6459-E039-D649-8A9A-0A3F2166A624}"/>
          </ac:picMkLst>
        </pc:picChg>
        <pc:picChg chg="add mod">
          <ac:chgData name="FATMA DURU" userId="f4480073146af50e" providerId="LiveId" clId="{0BF19076-0E0F-4024-9618-7C5FB2DC0315}" dt="2022-10-05T18:13:49.662" v="612" actId="14100"/>
          <ac:picMkLst>
            <pc:docMk/>
            <pc:sldMk cId="1560809872" sldId="277"/>
            <ac:picMk id="5" creationId="{D5AE979C-4FB8-2C97-10CE-7ECED10A1739}"/>
          </ac:picMkLst>
        </pc:picChg>
      </pc:sldChg>
      <pc:sldChg chg="addSp delSp modSp add mod">
        <pc:chgData name="FATMA DURU" userId="f4480073146af50e" providerId="LiveId" clId="{0BF19076-0E0F-4024-9618-7C5FB2DC0315}" dt="2022-10-05T18:19:38.469" v="959" actId="20577"/>
        <pc:sldMkLst>
          <pc:docMk/>
          <pc:sldMk cId="3218147564" sldId="278"/>
        </pc:sldMkLst>
        <pc:spChg chg="mod">
          <ac:chgData name="FATMA DURU" userId="f4480073146af50e" providerId="LiveId" clId="{0BF19076-0E0F-4024-9618-7C5FB2DC0315}" dt="2022-10-05T18:19:38.469" v="959" actId="20577"/>
          <ac:spMkLst>
            <pc:docMk/>
            <pc:sldMk cId="3218147564" sldId="278"/>
            <ac:spMk id="11" creationId="{6C3AD044-774A-BC82-A2EF-61A567C74DF2}"/>
          </ac:spMkLst>
        </pc:spChg>
        <pc:picChg chg="add mod">
          <ac:chgData name="FATMA DURU" userId="f4480073146af50e" providerId="LiveId" clId="{0BF19076-0E0F-4024-9618-7C5FB2DC0315}" dt="2022-10-05T18:17:03.227" v="773" actId="14100"/>
          <ac:picMkLst>
            <pc:docMk/>
            <pc:sldMk cId="3218147564" sldId="278"/>
            <ac:picMk id="3" creationId="{FA84B412-4F80-AEBF-5CE9-1FB877FD3957}"/>
          </ac:picMkLst>
        </pc:picChg>
        <pc:picChg chg="del">
          <ac:chgData name="FATMA DURU" userId="f4480073146af50e" providerId="LiveId" clId="{0BF19076-0E0F-4024-9618-7C5FB2DC0315}" dt="2022-10-05T18:16:42.298" v="763" actId="478"/>
          <ac:picMkLst>
            <pc:docMk/>
            <pc:sldMk cId="3218147564" sldId="278"/>
            <ac:picMk id="5" creationId="{D5AE979C-4FB8-2C97-10CE-7ECED10A1739}"/>
          </ac:picMkLst>
        </pc:picChg>
      </pc:sldChg>
      <pc:sldChg chg="addSp delSp modSp add mod">
        <pc:chgData name="FATMA DURU" userId="f4480073146af50e" providerId="LiveId" clId="{0BF19076-0E0F-4024-9618-7C5FB2DC0315}" dt="2022-10-05T23:50:21.763" v="2653" actId="1036"/>
        <pc:sldMkLst>
          <pc:docMk/>
          <pc:sldMk cId="441980784" sldId="279"/>
        </pc:sldMkLst>
        <pc:spChg chg="mod">
          <ac:chgData name="FATMA DURU" userId="f4480073146af50e" providerId="LiveId" clId="{0BF19076-0E0F-4024-9618-7C5FB2DC0315}" dt="2022-10-05T18:22:40.174" v="1095" actId="1076"/>
          <ac:spMkLst>
            <pc:docMk/>
            <pc:sldMk cId="441980784" sldId="279"/>
            <ac:spMk id="11" creationId="{6C3AD044-774A-BC82-A2EF-61A567C74DF2}"/>
          </ac:spMkLst>
        </pc:spChg>
        <pc:picChg chg="del">
          <ac:chgData name="FATMA DURU" userId="f4480073146af50e" providerId="LiveId" clId="{0BF19076-0E0F-4024-9618-7C5FB2DC0315}" dt="2022-10-05T18:20:39.290" v="961" actId="478"/>
          <ac:picMkLst>
            <pc:docMk/>
            <pc:sldMk cId="441980784" sldId="279"/>
            <ac:picMk id="3" creationId="{FA84B412-4F80-AEBF-5CE9-1FB877FD3957}"/>
          </ac:picMkLst>
        </pc:picChg>
        <pc:picChg chg="add mod">
          <ac:chgData name="FATMA DURU" userId="f4480073146af50e" providerId="LiveId" clId="{0BF19076-0E0F-4024-9618-7C5FB2DC0315}" dt="2022-10-05T23:50:21.763" v="2653" actId="1036"/>
          <ac:picMkLst>
            <pc:docMk/>
            <pc:sldMk cId="441980784" sldId="279"/>
            <ac:picMk id="4" creationId="{A93EB113-01E8-F01B-9648-4E8DD1488740}"/>
          </ac:picMkLst>
        </pc:picChg>
      </pc:sldChg>
      <pc:sldChg chg="addSp delSp modSp add mod">
        <pc:chgData name="FATMA DURU" userId="f4480073146af50e" providerId="LiveId" clId="{0BF19076-0E0F-4024-9618-7C5FB2DC0315}" dt="2022-10-05T18:29:25.685" v="1347" actId="20577"/>
        <pc:sldMkLst>
          <pc:docMk/>
          <pc:sldMk cId="1409735954" sldId="280"/>
        </pc:sldMkLst>
        <pc:spChg chg="add mod">
          <ac:chgData name="FATMA DURU" userId="f4480073146af50e" providerId="LiveId" clId="{0BF19076-0E0F-4024-9618-7C5FB2DC0315}" dt="2022-10-05T18:29:25.685" v="1347" actId="20577"/>
          <ac:spMkLst>
            <pc:docMk/>
            <pc:sldMk cId="1409735954" sldId="280"/>
            <ac:spMk id="7" creationId="{F0B2E81F-7CDA-29B5-8B41-175B625E385B}"/>
          </ac:spMkLst>
        </pc:spChg>
        <pc:spChg chg="mod">
          <ac:chgData name="FATMA DURU" userId="f4480073146af50e" providerId="LiveId" clId="{0BF19076-0E0F-4024-9618-7C5FB2DC0315}" dt="2022-10-05T18:27:32.479" v="1251" actId="1076"/>
          <ac:spMkLst>
            <pc:docMk/>
            <pc:sldMk cId="1409735954" sldId="280"/>
            <ac:spMk id="11" creationId="{6C3AD044-774A-BC82-A2EF-61A567C74DF2}"/>
          </ac:spMkLst>
        </pc:spChg>
        <pc:picChg chg="add mod">
          <ac:chgData name="FATMA DURU" userId="f4480073146af50e" providerId="LiveId" clId="{0BF19076-0E0F-4024-9618-7C5FB2DC0315}" dt="2022-10-05T18:24:30.739" v="1105" actId="14100"/>
          <ac:picMkLst>
            <pc:docMk/>
            <pc:sldMk cId="1409735954" sldId="280"/>
            <ac:picMk id="3" creationId="{23DC9C21-2EA3-937C-429D-69A7796090A3}"/>
          </ac:picMkLst>
        </pc:picChg>
        <pc:picChg chg="del">
          <ac:chgData name="FATMA DURU" userId="f4480073146af50e" providerId="LiveId" clId="{0BF19076-0E0F-4024-9618-7C5FB2DC0315}" dt="2022-10-05T18:24:15.001" v="1098" actId="478"/>
          <ac:picMkLst>
            <pc:docMk/>
            <pc:sldMk cId="1409735954" sldId="280"/>
            <ac:picMk id="4" creationId="{A93EB113-01E8-F01B-9648-4E8DD1488740}"/>
          </ac:picMkLst>
        </pc:picChg>
        <pc:picChg chg="add mod">
          <ac:chgData name="FATMA DURU" userId="f4480073146af50e" providerId="LiveId" clId="{0BF19076-0E0F-4024-9618-7C5FB2DC0315}" dt="2022-10-05T18:27:54.538" v="1258" actId="14100"/>
          <ac:picMkLst>
            <pc:docMk/>
            <pc:sldMk cId="1409735954" sldId="280"/>
            <ac:picMk id="6" creationId="{9A155062-C067-79C5-9559-B9E7575BCAFE}"/>
          </ac:picMkLst>
        </pc:picChg>
      </pc:sldChg>
      <pc:sldChg chg="addSp delSp modSp add mod">
        <pc:chgData name="FATMA DURU" userId="f4480073146af50e" providerId="LiveId" clId="{0BF19076-0E0F-4024-9618-7C5FB2DC0315}" dt="2022-10-05T19:12:02.630" v="1591" actId="20577"/>
        <pc:sldMkLst>
          <pc:docMk/>
          <pc:sldMk cId="384659275" sldId="281"/>
        </pc:sldMkLst>
        <pc:spChg chg="del">
          <ac:chgData name="FATMA DURU" userId="f4480073146af50e" providerId="LiveId" clId="{0BF19076-0E0F-4024-9618-7C5FB2DC0315}" dt="2022-10-05T18:30:43.894" v="1354" actId="21"/>
          <ac:spMkLst>
            <pc:docMk/>
            <pc:sldMk cId="384659275" sldId="281"/>
            <ac:spMk id="7" creationId="{F0B2E81F-7CDA-29B5-8B41-175B625E385B}"/>
          </ac:spMkLst>
        </pc:spChg>
        <pc:spChg chg="mod">
          <ac:chgData name="FATMA DURU" userId="f4480073146af50e" providerId="LiveId" clId="{0BF19076-0E0F-4024-9618-7C5FB2DC0315}" dt="2022-10-05T19:12:02.630" v="1591" actId="20577"/>
          <ac:spMkLst>
            <pc:docMk/>
            <pc:sldMk cId="384659275" sldId="281"/>
            <ac:spMk id="11" creationId="{6C3AD044-774A-BC82-A2EF-61A567C74DF2}"/>
          </ac:spMkLst>
        </pc:spChg>
        <pc:picChg chg="del mod">
          <ac:chgData name="FATMA DURU" userId="f4480073146af50e" providerId="LiveId" clId="{0BF19076-0E0F-4024-9618-7C5FB2DC0315}" dt="2022-10-05T18:30:08.840" v="1350" actId="478"/>
          <ac:picMkLst>
            <pc:docMk/>
            <pc:sldMk cId="384659275" sldId="281"/>
            <ac:picMk id="3" creationId="{23DC9C21-2EA3-937C-429D-69A7796090A3}"/>
          </ac:picMkLst>
        </pc:picChg>
        <pc:picChg chg="add mod">
          <ac:chgData name="FATMA DURU" userId="f4480073146af50e" providerId="LiveId" clId="{0BF19076-0E0F-4024-9618-7C5FB2DC0315}" dt="2022-10-05T19:08:43.361" v="1585" actId="14100"/>
          <ac:picMkLst>
            <pc:docMk/>
            <pc:sldMk cId="384659275" sldId="281"/>
            <ac:picMk id="4" creationId="{D2326AC2-1BF8-8E6B-52DC-847F4324E367}"/>
          </ac:picMkLst>
        </pc:picChg>
        <pc:picChg chg="del">
          <ac:chgData name="FATMA DURU" userId="f4480073146af50e" providerId="LiveId" clId="{0BF19076-0E0F-4024-9618-7C5FB2DC0315}" dt="2022-10-05T18:30:24.518" v="1351" actId="478"/>
          <ac:picMkLst>
            <pc:docMk/>
            <pc:sldMk cId="384659275" sldId="281"/>
            <ac:picMk id="6" creationId="{9A155062-C067-79C5-9559-B9E7575BCAFE}"/>
          </ac:picMkLst>
        </pc:picChg>
        <pc:picChg chg="add mod">
          <ac:chgData name="FATMA DURU" userId="f4480073146af50e" providerId="LiveId" clId="{0BF19076-0E0F-4024-9618-7C5FB2DC0315}" dt="2022-10-05T19:08:56.101" v="1589" actId="1076"/>
          <ac:picMkLst>
            <pc:docMk/>
            <pc:sldMk cId="384659275" sldId="281"/>
            <ac:picMk id="8" creationId="{F1427D73-9B10-E074-AAB8-501DEAFFA667}"/>
          </ac:picMkLst>
        </pc:picChg>
      </pc:sldChg>
      <pc:sldChg chg="addSp delSp modSp add mod">
        <pc:chgData name="FATMA DURU" userId="f4480073146af50e" providerId="LiveId" clId="{0BF19076-0E0F-4024-9618-7C5FB2DC0315}" dt="2022-10-05T19:30:55.667" v="2041" actId="14100"/>
        <pc:sldMkLst>
          <pc:docMk/>
          <pc:sldMk cId="4129721560" sldId="282"/>
        </pc:sldMkLst>
        <pc:spChg chg="add mod">
          <ac:chgData name="FATMA DURU" userId="f4480073146af50e" providerId="LiveId" clId="{0BF19076-0E0F-4024-9618-7C5FB2DC0315}" dt="2022-10-05T19:30:48.569" v="2039" actId="20577"/>
          <ac:spMkLst>
            <pc:docMk/>
            <pc:sldMk cId="4129721560" sldId="282"/>
            <ac:spMk id="7" creationId="{A19454FD-58C4-6CCB-D069-1B08B577C4BD}"/>
          </ac:spMkLst>
        </pc:spChg>
        <pc:spChg chg="mod">
          <ac:chgData name="FATMA DURU" userId="f4480073146af50e" providerId="LiveId" clId="{0BF19076-0E0F-4024-9618-7C5FB2DC0315}" dt="2022-10-05T19:12:19.719" v="1593" actId="27636"/>
          <ac:spMkLst>
            <pc:docMk/>
            <pc:sldMk cId="4129721560" sldId="282"/>
            <ac:spMk id="11" creationId="{6C3AD044-774A-BC82-A2EF-61A567C74DF2}"/>
          </ac:spMkLst>
        </pc:spChg>
        <pc:picChg chg="add mod">
          <ac:chgData name="FATMA DURU" userId="f4480073146af50e" providerId="LiveId" clId="{0BF19076-0E0F-4024-9618-7C5FB2DC0315}" dt="2022-10-05T19:13:09.064" v="1600" actId="14100"/>
          <ac:picMkLst>
            <pc:docMk/>
            <pc:sldMk cId="4129721560" sldId="282"/>
            <ac:picMk id="3" creationId="{95F50B04-6D69-F700-A74E-56B205C839C1}"/>
          </ac:picMkLst>
        </pc:picChg>
        <pc:picChg chg="del mod">
          <ac:chgData name="FATMA DURU" userId="f4480073146af50e" providerId="LiveId" clId="{0BF19076-0E0F-4024-9618-7C5FB2DC0315}" dt="2022-10-05T19:12:23.461" v="1595" actId="478"/>
          <ac:picMkLst>
            <pc:docMk/>
            <pc:sldMk cId="4129721560" sldId="282"/>
            <ac:picMk id="4" creationId="{D2326AC2-1BF8-8E6B-52DC-847F4324E367}"/>
          </ac:picMkLst>
        </pc:picChg>
        <pc:picChg chg="add mod">
          <ac:chgData name="FATMA DURU" userId="f4480073146af50e" providerId="LiveId" clId="{0BF19076-0E0F-4024-9618-7C5FB2DC0315}" dt="2022-10-05T19:27:36.407" v="1734" actId="1076"/>
          <ac:picMkLst>
            <pc:docMk/>
            <pc:sldMk cId="4129721560" sldId="282"/>
            <ac:picMk id="6" creationId="{98206D4E-4A5A-A7AE-0594-3683DC9002B2}"/>
          </ac:picMkLst>
        </pc:picChg>
        <pc:picChg chg="del">
          <ac:chgData name="FATMA DURU" userId="f4480073146af50e" providerId="LiveId" clId="{0BF19076-0E0F-4024-9618-7C5FB2DC0315}" dt="2022-10-05T19:12:24.894" v="1596" actId="478"/>
          <ac:picMkLst>
            <pc:docMk/>
            <pc:sldMk cId="4129721560" sldId="282"/>
            <ac:picMk id="8" creationId="{F1427D73-9B10-E074-AAB8-501DEAFFA667}"/>
          </ac:picMkLst>
        </pc:picChg>
        <pc:picChg chg="add mod">
          <ac:chgData name="FATMA DURU" userId="f4480073146af50e" providerId="LiveId" clId="{0BF19076-0E0F-4024-9618-7C5FB2DC0315}" dt="2022-10-05T19:27:47.332" v="1738" actId="14100"/>
          <ac:picMkLst>
            <pc:docMk/>
            <pc:sldMk cId="4129721560" sldId="282"/>
            <ac:picMk id="10" creationId="{91F210D5-5A95-4438-F648-87EFFC911576}"/>
          </ac:picMkLst>
        </pc:picChg>
        <pc:picChg chg="add mod">
          <ac:chgData name="FATMA DURU" userId="f4480073146af50e" providerId="LiveId" clId="{0BF19076-0E0F-4024-9618-7C5FB2DC0315}" dt="2022-10-05T19:30:55.667" v="2041" actId="14100"/>
          <ac:picMkLst>
            <pc:docMk/>
            <pc:sldMk cId="4129721560" sldId="282"/>
            <ac:picMk id="13" creationId="{6CB4701F-9603-7A74-84AF-8154190BFB62}"/>
          </ac:picMkLst>
        </pc:picChg>
      </pc:sldChg>
      <pc:sldChg chg="addSp delSp modSp add mod">
        <pc:chgData name="FATMA DURU" userId="f4480073146af50e" providerId="LiveId" clId="{0BF19076-0E0F-4024-9618-7C5FB2DC0315}" dt="2022-10-05T19:39:21.283" v="2546" actId="14100"/>
        <pc:sldMkLst>
          <pc:docMk/>
          <pc:sldMk cId="3071623863" sldId="283"/>
        </pc:sldMkLst>
        <pc:spChg chg="mod">
          <ac:chgData name="FATMA DURU" userId="f4480073146af50e" providerId="LiveId" clId="{0BF19076-0E0F-4024-9618-7C5FB2DC0315}" dt="2022-10-05T19:36:12.078" v="2528" actId="20577"/>
          <ac:spMkLst>
            <pc:docMk/>
            <pc:sldMk cId="3071623863" sldId="283"/>
            <ac:spMk id="7" creationId="{A19454FD-58C4-6CCB-D069-1B08B577C4BD}"/>
          </ac:spMkLst>
        </pc:spChg>
        <pc:picChg chg="del">
          <ac:chgData name="FATMA DURU" userId="f4480073146af50e" providerId="LiveId" clId="{0BF19076-0E0F-4024-9618-7C5FB2DC0315}" dt="2022-10-05T19:31:42.828" v="2043" actId="478"/>
          <ac:picMkLst>
            <pc:docMk/>
            <pc:sldMk cId="3071623863" sldId="283"/>
            <ac:picMk id="3" creationId="{95F50B04-6D69-F700-A74E-56B205C839C1}"/>
          </ac:picMkLst>
        </pc:picChg>
        <pc:picChg chg="add mod">
          <ac:chgData name="FATMA DURU" userId="f4480073146af50e" providerId="LiveId" clId="{0BF19076-0E0F-4024-9618-7C5FB2DC0315}" dt="2022-10-05T19:39:06.354" v="2542" actId="14100"/>
          <ac:picMkLst>
            <pc:docMk/>
            <pc:sldMk cId="3071623863" sldId="283"/>
            <ac:picMk id="4" creationId="{985957D0-55F4-BA86-EB7C-6EFEF861EF86}"/>
          </ac:picMkLst>
        </pc:picChg>
        <pc:picChg chg="del">
          <ac:chgData name="FATMA DURU" userId="f4480073146af50e" providerId="LiveId" clId="{0BF19076-0E0F-4024-9618-7C5FB2DC0315}" dt="2022-10-05T19:31:44.204" v="2044" actId="478"/>
          <ac:picMkLst>
            <pc:docMk/>
            <pc:sldMk cId="3071623863" sldId="283"/>
            <ac:picMk id="6" creationId="{98206D4E-4A5A-A7AE-0594-3683DC9002B2}"/>
          </ac:picMkLst>
        </pc:picChg>
        <pc:picChg chg="add mod">
          <ac:chgData name="FATMA DURU" userId="f4480073146af50e" providerId="LiveId" clId="{0BF19076-0E0F-4024-9618-7C5FB2DC0315}" dt="2022-10-05T19:39:08.925" v="2543" actId="14100"/>
          <ac:picMkLst>
            <pc:docMk/>
            <pc:sldMk cId="3071623863" sldId="283"/>
            <ac:picMk id="8" creationId="{A35EBA5B-B33B-1F6C-540F-B84632304AC6}"/>
          </ac:picMkLst>
        </pc:picChg>
        <pc:picChg chg="del">
          <ac:chgData name="FATMA DURU" userId="f4480073146af50e" providerId="LiveId" clId="{0BF19076-0E0F-4024-9618-7C5FB2DC0315}" dt="2022-10-05T19:31:45.560" v="2045" actId="478"/>
          <ac:picMkLst>
            <pc:docMk/>
            <pc:sldMk cId="3071623863" sldId="283"/>
            <ac:picMk id="10" creationId="{91F210D5-5A95-4438-F648-87EFFC911576}"/>
          </ac:picMkLst>
        </pc:picChg>
        <pc:picChg chg="add mod">
          <ac:chgData name="FATMA DURU" userId="f4480073146af50e" providerId="LiveId" clId="{0BF19076-0E0F-4024-9618-7C5FB2DC0315}" dt="2022-10-05T19:39:21.283" v="2546" actId="14100"/>
          <ac:picMkLst>
            <pc:docMk/>
            <pc:sldMk cId="3071623863" sldId="283"/>
            <ac:picMk id="12" creationId="{73CA74EC-611D-E5EA-F93D-5FA51D3A0868}"/>
          </ac:picMkLst>
        </pc:picChg>
        <pc:picChg chg="del">
          <ac:chgData name="FATMA DURU" userId="f4480073146af50e" providerId="LiveId" clId="{0BF19076-0E0F-4024-9618-7C5FB2DC0315}" dt="2022-10-05T19:31:47.508" v="2046" actId="478"/>
          <ac:picMkLst>
            <pc:docMk/>
            <pc:sldMk cId="3071623863" sldId="283"/>
            <ac:picMk id="13" creationId="{6CB4701F-9603-7A74-84AF-8154190BFB62}"/>
          </ac:picMkLst>
        </pc:picChg>
      </pc:sldChg>
      <pc:sldChg chg="addSp delSp modSp add mod">
        <pc:chgData name="FATMA DURU" userId="f4480073146af50e" providerId="LiveId" clId="{0BF19076-0E0F-4024-9618-7C5FB2DC0315}" dt="2022-10-05T23:41:33.459" v="2652"/>
        <pc:sldMkLst>
          <pc:docMk/>
          <pc:sldMk cId="4035488547" sldId="284"/>
        </pc:sldMkLst>
        <pc:spChg chg="add mod">
          <ac:chgData name="FATMA DURU" userId="f4480073146af50e" providerId="LiveId" clId="{0BF19076-0E0F-4024-9618-7C5FB2DC0315}" dt="2022-10-05T20:15:43.635" v="2625" actId="20577"/>
          <ac:spMkLst>
            <pc:docMk/>
            <pc:sldMk cId="4035488547" sldId="284"/>
            <ac:spMk id="6" creationId="{B59AE17B-D962-1628-A718-3F4B79BB4DC8}"/>
          </ac:spMkLst>
        </pc:spChg>
        <pc:spChg chg="del mod">
          <ac:chgData name="FATMA DURU" userId="f4480073146af50e" providerId="LiveId" clId="{0BF19076-0E0F-4024-9618-7C5FB2DC0315}" dt="2022-10-05T20:05:02.033" v="2554" actId="21"/>
          <ac:spMkLst>
            <pc:docMk/>
            <pc:sldMk cId="4035488547" sldId="284"/>
            <ac:spMk id="7" creationId="{A19454FD-58C4-6CCB-D069-1B08B577C4BD}"/>
          </ac:spMkLst>
        </pc:spChg>
        <pc:spChg chg="add mod">
          <ac:chgData name="FATMA DURU" userId="f4480073146af50e" providerId="LiveId" clId="{0BF19076-0E0F-4024-9618-7C5FB2DC0315}" dt="2022-10-05T23:41:33.459" v="2652"/>
          <ac:spMkLst>
            <pc:docMk/>
            <pc:sldMk cId="4035488547" sldId="284"/>
            <ac:spMk id="10" creationId="{B10E9C44-8E1A-8B78-D405-2265190EB4C7}"/>
          </ac:spMkLst>
        </pc:spChg>
        <pc:spChg chg="add mod">
          <ac:chgData name="FATMA DURU" userId="f4480073146af50e" providerId="LiveId" clId="{0BF19076-0E0F-4024-9618-7C5FB2DC0315}" dt="2022-10-05T20:09:58.566" v="2598" actId="14100"/>
          <ac:spMkLst>
            <pc:docMk/>
            <pc:sldMk cId="4035488547" sldId="284"/>
            <ac:spMk id="14" creationId="{18B6D1DC-6D18-3269-4147-CBBF31B65A86}"/>
          </ac:spMkLst>
        </pc:spChg>
        <pc:picChg chg="add mod">
          <ac:chgData name="FATMA DURU" userId="f4480073146af50e" providerId="LiveId" clId="{0BF19076-0E0F-4024-9618-7C5FB2DC0315}" dt="2022-10-05T20:08:20.857" v="2576" actId="14100"/>
          <ac:picMkLst>
            <pc:docMk/>
            <pc:sldMk cId="4035488547" sldId="284"/>
            <ac:picMk id="3" creationId="{D064BE13-7A90-4FD3-2F69-031B19EEC70E}"/>
          </ac:picMkLst>
        </pc:picChg>
        <pc:picChg chg="del mod">
          <ac:chgData name="FATMA DURU" userId="f4480073146af50e" providerId="LiveId" clId="{0BF19076-0E0F-4024-9618-7C5FB2DC0315}" dt="2022-10-05T20:04:45.367" v="2549" actId="478"/>
          <ac:picMkLst>
            <pc:docMk/>
            <pc:sldMk cId="4035488547" sldId="284"/>
            <ac:picMk id="4" creationId="{985957D0-55F4-BA86-EB7C-6EFEF861EF86}"/>
          </ac:picMkLst>
        </pc:picChg>
        <pc:picChg chg="del">
          <ac:chgData name="FATMA DURU" userId="f4480073146af50e" providerId="LiveId" clId="{0BF19076-0E0F-4024-9618-7C5FB2DC0315}" dt="2022-10-05T20:04:46.914" v="2550" actId="478"/>
          <ac:picMkLst>
            <pc:docMk/>
            <pc:sldMk cId="4035488547" sldId="284"/>
            <ac:picMk id="8" creationId="{A35EBA5B-B33B-1F6C-540F-B84632304AC6}"/>
          </ac:picMkLst>
        </pc:picChg>
        <pc:picChg chg="del">
          <ac:chgData name="FATMA DURU" userId="f4480073146af50e" providerId="LiveId" clId="{0BF19076-0E0F-4024-9618-7C5FB2DC0315}" dt="2022-10-05T20:04:48.546" v="2551" actId="478"/>
          <ac:picMkLst>
            <pc:docMk/>
            <pc:sldMk cId="4035488547" sldId="284"/>
            <ac:picMk id="12" creationId="{73CA74EC-611D-E5EA-F93D-5FA51D3A0868}"/>
          </ac:picMkLst>
        </pc:picChg>
      </pc:sldChg>
      <pc:sldChg chg="addSp delSp modSp new mod">
        <pc:chgData name="FATMA DURU" userId="f4480073146af50e" providerId="LiveId" clId="{0BF19076-0E0F-4024-9618-7C5FB2DC0315}" dt="2022-10-06T00:17:02.602" v="2654" actId="1076"/>
        <pc:sldMkLst>
          <pc:docMk/>
          <pc:sldMk cId="1266656312" sldId="285"/>
        </pc:sldMkLst>
        <pc:spChg chg="add">
          <ac:chgData name="FATMA DURU" userId="f4480073146af50e" providerId="LiveId" clId="{0BF19076-0E0F-4024-9618-7C5FB2DC0315}" dt="2022-10-05T20:13:56.811" v="2619"/>
          <ac:spMkLst>
            <pc:docMk/>
            <pc:sldMk cId="1266656312" sldId="285"/>
            <ac:spMk id="2" creationId="{7D18A6EB-8206-1D93-B508-E93DA5F1B093}"/>
          </ac:spMkLst>
        </pc:spChg>
        <pc:spChg chg="add del mod">
          <ac:chgData name="FATMA DURU" userId="f4480073146af50e" providerId="LiveId" clId="{0BF19076-0E0F-4024-9618-7C5FB2DC0315}" dt="2022-10-06T00:17:02.602" v="2654" actId="1076"/>
          <ac:spMkLst>
            <pc:docMk/>
            <pc:sldMk cId="1266656312" sldId="285"/>
            <ac:spMk id="6" creationId="{65DDFB56-7CA0-638E-2589-D39D1C047616}"/>
          </ac:spMkLst>
        </pc:spChg>
        <pc:picChg chg="add del mod">
          <ac:chgData name="FATMA DURU" userId="f4480073146af50e" providerId="LiveId" clId="{0BF19076-0E0F-4024-9618-7C5FB2DC0315}" dt="2022-10-05T20:16:22.124" v="2636" actId="21"/>
          <ac:picMkLst>
            <pc:docMk/>
            <pc:sldMk cId="1266656312" sldId="285"/>
            <ac:picMk id="4" creationId="{484D61BE-42BD-8354-DE0F-2B6B207BB484}"/>
          </ac:picMkLst>
        </pc:picChg>
        <pc:picChg chg="add mod">
          <ac:chgData name="FATMA DURU" userId="f4480073146af50e" providerId="LiveId" clId="{0BF19076-0E0F-4024-9618-7C5FB2DC0315}" dt="2022-10-05T20:22:33.127" v="2650" actId="14100"/>
          <ac:picMkLst>
            <pc:docMk/>
            <pc:sldMk cId="1266656312" sldId="285"/>
            <ac:picMk id="8" creationId="{5C891D8A-AF1E-649E-A259-03BEFEF66B1F}"/>
          </ac:picMkLst>
        </pc:picChg>
      </pc:sldChg>
      <pc:sldChg chg="addSp modSp new mod ord">
        <pc:chgData name="FATMA DURU" userId="f4480073146af50e" providerId="LiveId" clId="{0BF19076-0E0F-4024-9618-7C5FB2DC0315}" dt="2022-10-06T17:47:23.161" v="3302" actId="122"/>
        <pc:sldMkLst>
          <pc:docMk/>
          <pc:sldMk cId="3775997048" sldId="286"/>
        </pc:sldMkLst>
        <pc:spChg chg="add mod">
          <ac:chgData name="FATMA DURU" userId="f4480073146af50e" providerId="LiveId" clId="{0BF19076-0E0F-4024-9618-7C5FB2DC0315}" dt="2022-10-06T17:47:23.161" v="3302" actId="122"/>
          <ac:spMkLst>
            <pc:docMk/>
            <pc:sldMk cId="3775997048" sldId="286"/>
            <ac:spMk id="2" creationId="{E5EAF829-BC81-13D9-E6EA-0FD29EE01FE6}"/>
          </ac:spMkLst>
        </pc:spChg>
        <pc:picChg chg="add mod">
          <ac:chgData name="FATMA DURU" userId="f4480073146af50e" providerId="LiveId" clId="{0BF19076-0E0F-4024-9618-7C5FB2DC0315}" dt="2022-10-06T17:47:23.161" v="3302" actId="122"/>
          <ac:picMkLst>
            <pc:docMk/>
            <pc:sldMk cId="3775997048" sldId="286"/>
            <ac:picMk id="1026" creationId="{9DF52E25-2626-8D7C-E8DF-57CD386057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17DD69-F4B5-55A4-0A36-A617C1DF5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F1A36DB-EF85-ABF4-22F2-33D44EDF9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D9C15E-0B6B-93E8-B7AE-DD0D6459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F2891F7-E3BF-9B31-A38C-E23DD238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A937F9-24D2-CD13-2235-8A30E1D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171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D19A07-BBA2-0154-4981-F356E4A0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2C37841-2A29-AD67-AD7F-6D4531684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0720D39-9555-FE93-830E-5A6D7938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6F9F741-B1B5-1E1F-9F51-E1AEA61C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30E09C8-CF96-5A68-7962-E92CFA90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993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7A1A25C-51CF-0BCD-BA7E-43961B29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0BA26DB-1B82-4FF6-8274-397EF2028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53261C6-6347-691F-07E9-ECC69509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43A46A-E47D-8AD3-00AE-E426EBE4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248728-675F-00A5-3A9A-6FAB084E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634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74FF92-2199-C4EB-368C-8B0C78E6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E84560-A67E-22B6-99CC-2A235C37E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236D25B-E4C8-1B75-71D7-8ABC0722F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0184CD5-E44C-F057-8C8E-2AEAF755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1586072-E329-FED6-BABC-A95E53FBF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557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72FE9-563D-23C8-F3B9-803AA517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E9446CF-0F95-1B84-BE85-6C14F6D9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A0E7A6-FB79-53BC-50C1-0F08AACD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9037C70-D63F-2785-108E-4133FB60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33361F-68C8-3315-9513-8555385C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836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69880-85E1-723F-E1E3-70186ACC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40F134-48A0-243C-2CD8-17BBF9C26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152DCB2-8339-CD48-AB7D-CA6C89191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2E5060-6F92-E5B8-008D-8D82CD6C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6CB2A9-3DB2-75D0-E9CD-D1D49936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5451AAF-6C36-A4CC-6918-FAF604F1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42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F0B028-515C-FAC0-3E25-205ABAAC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AD175AC-DFD4-9CCE-D205-D5AEB2CEA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EF97859-0D35-F2E4-21EB-0B78921A5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9EBAFA7-89E9-D906-8FA7-76D2F8BCF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A14C0AE-EC17-23F2-1EEB-A6C851F7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8EAF2E4-36C3-5B6E-16A6-3A176412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3EEF2BC-D609-C951-7A40-5E55B9A1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76F9889-7499-DC93-4F81-65A9F6DD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09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685952-2EAE-634E-345E-51085D9A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587AAFC-B4B5-C394-AB31-14F180E7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7AA5CD6-25D7-4098-8C15-6D214703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2C49948-6969-4C15-775B-D8FE40A2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930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A440A0B-DB1C-41DE-25CA-E33A7833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05F582C-03D4-64AC-5103-59402957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0DDD0ED-EB32-4B8D-8C0D-177567A6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395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B7125F-059B-BD79-9C0A-181EB153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E068ED-8CE1-0740-AA7D-C3990455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1CC1067-AA49-7892-9C43-52C08EB81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7574BDA-5991-4E84-8FC7-8CC091F4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E7B0C1-759B-92B9-2FA0-C53AB4C0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AA1D167-34A5-82AE-7D1F-0B03EA55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03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FE2485-C2D7-8EDD-E605-79C2D733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2D2064C-0753-13A6-2085-0D42842CB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2C1627E-F128-104C-D8BB-47F96FE72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F74ED85-0F88-BF78-9D4F-0E416B91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5E4B3A4-CA80-6FFC-E09D-25D56F7A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C200267-F593-0729-F980-E3A3EA54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392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2155C13-2D91-7165-940C-3CF03883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43A35B-095D-90BC-2309-7289DD48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89ED84-8032-0D65-C5C0-435ACEAFF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34BE8-F56C-49FB-B70B-6AE837EED8F1}" type="datetimeFigureOut">
              <a:rPr lang="tr-TR" smtClean="0"/>
              <a:t>6.10.2022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9BA23E2-A489-6A14-3A3F-87D5B07D1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B311C5-75D4-AAC1-2D9B-A77F83470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A45B7-A62F-4520-9252-CE88B07FED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81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F52E25-2626-8D7C-E8DF-57CD3860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4" y="127322"/>
            <a:ext cx="1910038" cy="211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5EAF829-BC81-13D9-E6EA-0FD29EE01FE6}"/>
              </a:ext>
            </a:extLst>
          </p:cNvPr>
          <p:cNvSpPr txBox="1"/>
          <p:nvPr/>
        </p:nvSpPr>
        <p:spPr>
          <a:xfrm>
            <a:off x="3047953" y="2245489"/>
            <a:ext cx="50040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/>
              <a:t>TC. </a:t>
            </a:r>
          </a:p>
          <a:p>
            <a:pPr algn="ctr"/>
            <a:r>
              <a:rPr lang="tr-TR" sz="1400" b="1" dirty="0"/>
              <a:t>Necmettin Erbakan Üniversitesi</a:t>
            </a:r>
          </a:p>
          <a:p>
            <a:pPr algn="ctr"/>
            <a:r>
              <a:rPr lang="tr-TR" sz="1400" b="1" dirty="0"/>
              <a:t>Uygulamalı Bilimler Fakültesi </a:t>
            </a:r>
          </a:p>
          <a:p>
            <a:pPr algn="ctr"/>
            <a:r>
              <a:rPr lang="tr-TR" sz="1400" b="1" dirty="0"/>
              <a:t>Yönetim Bilişim Sistemleri </a:t>
            </a:r>
          </a:p>
          <a:p>
            <a:pPr algn="ctr"/>
            <a:endParaRPr lang="tr-TR" sz="1400" b="1" dirty="0"/>
          </a:p>
          <a:p>
            <a:pPr algn="ctr"/>
            <a:r>
              <a:rPr lang="tr-TR" sz="1400" b="1" dirty="0"/>
              <a:t>Makine Öğrenmesi Dersi</a:t>
            </a:r>
          </a:p>
          <a:p>
            <a:pPr algn="ctr"/>
            <a:r>
              <a:rPr lang="tr-TR" sz="1400" b="1" dirty="0">
                <a:latin typeface="-apple-system"/>
              </a:rPr>
              <a:t>Sunum Konusu </a:t>
            </a:r>
          </a:p>
          <a:p>
            <a:pPr algn="ctr"/>
            <a:r>
              <a:rPr lang="tr-TR" sz="1400" b="1" dirty="0"/>
              <a:t>NAİVE BAYES SINIFLANDIRICISI </a:t>
            </a:r>
          </a:p>
          <a:p>
            <a:pPr algn="ctr"/>
            <a:endParaRPr lang="tr-TR" sz="1400" b="1" dirty="0"/>
          </a:p>
          <a:p>
            <a:pPr algn="ctr"/>
            <a:r>
              <a:rPr lang="tr-TR" sz="1400" b="1" dirty="0">
                <a:latin typeface="-apple-system"/>
              </a:rPr>
              <a:t>Öğrenci Ad  </a:t>
            </a:r>
            <a:r>
              <a:rPr lang="tr-TR" sz="1400" b="1" dirty="0" err="1">
                <a:latin typeface="-apple-system"/>
              </a:rPr>
              <a:t>Soyad</a:t>
            </a:r>
            <a:r>
              <a:rPr lang="tr-TR" sz="1400" b="1" dirty="0">
                <a:latin typeface="-apple-system"/>
              </a:rPr>
              <a:t>  Numara </a:t>
            </a:r>
          </a:p>
          <a:p>
            <a:pPr algn="ctr"/>
            <a:r>
              <a:rPr lang="tr-TR" sz="1400" b="1" dirty="0">
                <a:latin typeface="-apple-system"/>
              </a:rPr>
              <a:t>Hilal Duru 20410082026</a:t>
            </a:r>
          </a:p>
          <a:p>
            <a:pPr algn="ctr"/>
            <a:r>
              <a:rPr lang="tr-TR" sz="1400" b="1" dirty="0">
                <a:latin typeface="-apple-system"/>
              </a:rPr>
              <a:t>Fatma Duru20410082041</a:t>
            </a:r>
          </a:p>
          <a:p>
            <a:pPr algn="ctr"/>
            <a:r>
              <a:rPr lang="tr-TR" sz="1400" b="1" dirty="0">
                <a:latin typeface="-apple-system"/>
              </a:rPr>
              <a:t> </a:t>
            </a:r>
          </a:p>
          <a:p>
            <a:pPr algn="ctr"/>
            <a:r>
              <a:rPr lang="tr-TR" sz="1400" b="1" dirty="0">
                <a:latin typeface="-apple-system"/>
              </a:rPr>
              <a:t>Öğrenim Üyesi </a:t>
            </a:r>
          </a:p>
          <a:p>
            <a:pPr algn="ctr"/>
            <a:r>
              <a:rPr lang="tr-TR" sz="1400" b="1" dirty="0">
                <a:latin typeface="-apple-system"/>
              </a:rPr>
              <a:t>Mehmet Yasin  </a:t>
            </a:r>
            <a:r>
              <a:rPr lang="tr-TR" sz="1400" b="1" dirty="0" err="1">
                <a:latin typeface="-apple-system"/>
              </a:rPr>
              <a:t>Özsağlam</a:t>
            </a:r>
            <a:r>
              <a:rPr lang="tr-TR" sz="1400" b="1" dirty="0">
                <a:latin typeface="-apple-system"/>
              </a:rPr>
              <a:t> </a:t>
            </a:r>
          </a:p>
          <a:p>
            <a:pPr algn="ctr"/>
            <a:endParaRPr lang="tr-TR" dirty="0">
              <a:solidFill>
                <a:srgbClr val="00437C"/>
              </a:solidFill>
              <a:latin typeface="-apple-system"/>
            </a:endParaRPr>
          </a:p>
          <a:p>
            <a:pPr algn="ctr"/>
            <a:endParaRPr lang="tr-TR" dirty="0">
              <a:solidFill>
                <a:srgbClr val="00437C"/>
              </a:solidFill>
              <a:latin typeface="-apple-system"/>
            </a:endParaRPr>
          </a:p>
          <a:p>
            <a:pPr algn="ctr"/>
            <a:endParaRPr lang="tr-TR" dirty="0">
              <a:solidFill>
                <a:srgbClr val="00437C"/>
              </a:solidFill>
              <a:latin typeface="-apple-system"/>
            </a:endParaRPr>
          </a:p>
          <a:p>
            <a:pPr algn="ctr"/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99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56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A4AD6D8-E93D-BD7A-C2A9-93CE1D62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56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05B2558-72C1-0A06-7772-E0E947F7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4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E309E46-7A02-8EA4-1AF0-5625EF5B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80"/>
            <a:ext cx="12192000" cy="503113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7FDC6F6-4E56-4CB5-30D8-51E1A9484DD8}"/>
              </a:ext>
            </a:extLst>
          </p:cNvPr>
          <p:cNvSpPr txBox="1"/>
          <p:nvPr/>
        </p:nvSpPr>
        <p:spPr>
          <a:xfrm>
            <a:off x="422031" y="5369169"/>
            <a:ext cx="10949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/>
              <a:t>Anaconda’nın</a:t>
            </a:r>
            <a:r>
              <a:rPr lang="tr-TR" sz="4000" dirty="0"/>
              <a:t> yolunun eklenmesini istersek  ilk seçeneği de seçmeliyiz.</a:t>
            </a:r>
            <a:r>
              <a:rPr lang="tr-TR" sz="4000" dirty="0">
                <a:sym typeface="Wingdings" panose="05000000000000000000" pitchFamily="2" charset="2"/>
              </a:rPr>
              <a:t> </a:t>
            </a:r>
            <a:r>
              <a:rPr lang="tr-TR" sz="4000" dirty="0" err="1">
                <a:sym typeface="Wingdings" panose="05000000000000000000" pitchFamily="2" charset="2"/>
              </a:rPr>
              <a:t>Install</a:t>
            </a:r>
            <a:r>
              <a:rPr lang="tr-TR" sz="4000" dirty="0">
                <a:sym typeface="Wingdings" panose="05000000000000000000" pitchFamily="2" charset="2"/>
              </a:rPr>
              <a:t> tuşuna basıyoruz.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357054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5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7FDC6F6-4E56-4CB5-30D8-51E1A9484DD8}"/>
              </a:ext>
            </a:extLst>
          </p:cNvPr>
          <p:cNvSpPr txBox="1"/>
          <p:nvPr/>
        </p:nvSpPr>
        <p:spPr>
          <a:xfrm>
            <a:off x="422031" y="4922967"/>
            <a:ext cx="11275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>
                <a:sym typeface="Wingdings" panose="05000000000000000000" pitchFamily="2" charset="2"/>
              </a:rPr>
              <a:t>Yükleme tamamlandığı zaman </a:t>
            </a:r>
            <a:r>
              <a:rPr lang="tr-TR" sz="5400" dirty="0" err="1">
                <a:sym typeface="Wingdings" panose="05000000000000000000" pitchFamily="2" charset="2"/>
              </a:rPr>
              <a:t>next</a:t>
            </a:r>
            <a:r>
              <a:rPr lang="tr-TR" sz="5400" dirty="0">
                <a:sym typeface="Wingdings" panose="05000000000000000000" pitchFamily="2" charset="2"/>
              </a:rPr>
              <a:t> tuşuna basıyoruz.</a:t>
            </a:r>
            <a:endParaRPr lang="tr-TR" sz="5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E88D117-D2EF-0BBE-4930-88F900B9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" y="0"/>
            <a:ext cx="12004430" cy="4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1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5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7FDC6F6-4E56-4CB5-30D8-51E1A9484DD8}"/>
              </a:ext>
            </a:extLst>
          </p:cNvPr>
          <p:cNvSpPr txBox="1"/>
          <p:nvPr/>
        </p:nvSpPr>
        <p:spPr>
          <a:xfrm>
            <a:off x="422031" y="4922967"/>
            <a:ext cx="11275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Microsoft </a:t>
            </a:r>
            <a:r>
              <a:rPr lang="tr-TR" sz="4000" dirty="0" err="1"/>
              <a:t>anaconda’nın</a:t>
            </a:r>
            <a:r>
              <a:rPr lang="tr-TR" sz="4000" dirty="0"/>
              <a:t> ortağıdır. İstersek  </a:t>
            </a:r>
            <a:r>
              <a:rPr lang="tr-TR" sz="4000" dirty="0" err="1"/>
              <a:t>VSCode</a:t>
            </a:r>
            <a:r>
              <a:rPr lang="tr-TR" sz="4000" dirty="0"/>
              <a:t> kullanabiliriz. Şimdilik biz </a:t>
            </a:r>
            <a:r>
              <a:rPr lang="tr-TR" sz="4000" dirty="0" err="1"/>
              <a:t>Skip</a:t>
            </a:r>
            <a:r>
              <a:rPr lang="tr-TR" sz="4000" dirty="0"/>
              <a:t> tuşuna basıyoruz.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0742791-6A9B-2CE5-ACE4-F4BA1A8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5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5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7FDC6F6-4E56-4CB5-30D8-51E1A9484DD8}"/>
              </a:ext>
            </a:extLst>
          </p:cNvPr>
          <p:cNvSpPr txBox="1"/>
          <p:nvPr/>
        </p:nvSpPr>
        <p:spPr>
          <a:xfrm>
            <a:off x="422031" y="4922967"/>
            <a:ext cx="11275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/>
              <a:t>Finish</a:t>
            </a:r>
            <a:r>
              <a:rPr lang="tr-TR" sz="4000" dirty="0"/>
              <a:t> tuşuna tıklıyoruz.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69056365-17F5-9877-5D97-4FC545DE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7538" cy="49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8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EE259-3D0A-2AA7-08D0-160DFE6F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5195033"/>
            <a:ext cx="10515600" cy="1325563"/>
          </a:xfrm>
        </p:spPr>
        <p:txBody>
          <a:bodyPr/>
          <a:lstStyle/>
          <a:p>
            <a:r>
              <a:rPr lang="tr-TR" dirty="0"/>
              <a:t>Başlat sekmesinden </a:t>
            </a:r>
            <a:r>
              <a:rPr lang="tr-TR" dirty="0" err="1"/>
              <a:t>Anaconda</a:t>
            </a:r>
            <a:r>
              <a:rPr lang="tr-TR" dirty="0"/>
              <a:t> </a:t>
            </a:r>
            <a:r>
              <a:rPr lang="tr-TR" dirty="0" err="1"/>
              <a:t>Navigator</a:t>
            </a:r>
            <a:r>
              <a:rPr lang="tr-TR" dirty="0"/>
              <a:t> </a:t>
            </a:r>
            <a:r>
              <a:rPr lang="tr-TR"/>
              <a:t>sekmesine tıklıyoruz.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1D82BAF-9EB2-818C-F04A-C9219124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4994031"/>
          </a:xfrm>
        </p:spPr>
      </p:pic>
    </p:spTree>
    <p:extLst>
      <p:ext uri="{BB962C8B-B14F-4D97-AF65-F5344CB8AC3E}">
        <p14:creationId xmlns:p14="http://schemas.microsoft.com/office/powerpoint/2010/main" val="100908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EE259-3D0A-2AA7-08D0-160DFE6F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76755"/>
            <a:ext cx="10515600" cy="1325563"/>
          </a:xfrm>
        </p:spPr>
        <p:txBody>
          <a:bodyPr>
            <a:normAutofit/>
          </a:bodyPr>
          <a:lstStyle/>
          <a:p>
            <a:r>
              <a:rPr lang="tr-TR" sz="3200" dirty="0" err="1"/>
              <a:t>Anaconda</a:t>
            </a:r>
            <a:r>
              <a:rPr lang="tr-TR" sz="3200" dirty="0"/>
              <a:t> da şuan yüklü olan editörleri görebiliyoruz. </a:t>
            </a:r>
            <a:r>
              <a:rPr lang="tr-TR" sz="3200" dirty="0" err="1"/>
              <a:t>Launch</a:t>
            </a:r>
            <a:r>
              <a:rPr lang="tr-TR" sz="3200" dirty="0"/>
              <a:t> tuşuna basıp editörü açabiliriz. </a:t>
            </a:r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D4D32938-1DD7-6D18-05C9-3EB6C2C306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741412"/>
              </p:ext>
            </p:extLst>
          </p:nvPr>
        </p:nvGraphicFramePr>
        <p:xfrm>
          <a:off x="838200" y="284331"/>
          <a:ext cx="10515600" cy="281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341363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369483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133599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26843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09599046"/>
                    </a:ext>
                  </a:extLst>
                </a:gridCol>
              </a:tblGrid>
              <a:tr h="140661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71752"/>
                  </a:ext>
                </a:extLst>
              </a:tr>
              <a:tr h="140661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377827"/>
                  </a:ext>
                </a:extLst>
              </a:tr>
            </a:tbl>
          </a:graphicData>
        </a:graphic>
      </p:graphicFrame>
      <p:pic>
        <p:nvPicPr>
          <p:cNvPr id="10" name="Resim 9">
            <a:extLst>
              <a:ext uri="{FF2B5EF4-FFF2-40B4-BE49-F238E27FC236}">
                <a16:creationId xmlns:a16="http://schemas.microsoft.com/office/drawing/2014/main" id="{91B3FD87-8BFB-90DD-44CA-CC13B844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5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EE259-3D0A-2AA7-08D0-160DFE6F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76755"/>
            <a:ext cx="10515600" cy="1325563"/>
          </a:xfrm>
        </p:spPr>
        <p:txBody>
          <a:bodyPr>
            <a:normAutofit/>
          </a:bodyPr>
          <a:lstStyle/>
          <a:p>
            <a:r>
              <a:rPr lang="tr-TR" sz="3200" dirty="0"/>
              <a:t>Aşağıda bulunan editörleri de kurabiliriz . </a:t>
            </a:r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D4D32938-1DD7-6D18-05C9-3EB6C2C306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4331"/>
          <a:ext cx="10515600" cy="281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341363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369483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133599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26843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09599046"/>
                    </a:ext>
                  </a:extLst>
                </a:gridCol>
              </a:tblGrid>
              <a:tr h="140661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71752"/>
                  </a:ext>
                </a:extLst>
              </a:tr>
              <a:tr h="140661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377827"/>
                  </a:ext>
                </a:extLst>
              </a:tr>
            </a:tbl>
          </a:graphicData>
        </a:graphic>
      </p:graphicFrame>
      <p:pic>
        <p:nvPicPr>
          <p:cNvPr id="4" name="Resim 3">
            <a:extLst>
              <a:ext uri="{FF2B5EF4-FFF2-40B4-BE49-F238E27FC236}">
                <a16:creationId xmlns:a16="http://schemas.microsoft.com/office/drawing/2014/main" id="{A3BC78BB-2121-5007-A9A2-E4E88C2C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2"/>
            <a:ext cx="12192000" cy="51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EE259-3D0A-2AA7-08D0-160DFE6F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232" y="940150"/>
            <a:ext cx="7222350" cy="1273661"/>
          </a:xfrm>
        </p:spPr>
        <p:txBody>
          <a:bodyPr>
            <a:normAutofit/>
          </a:bodyPr>
          <a:lstStyle/>
          <a:p>
            <a:r>
              <a:rPr lang="tr-TR" sz="3200" dirty="0"/>
              <a:t>Şimdi </a:t>
            </a:r>
            <a:r>
              <a:rPr lang="tr-TR" sz="3200" dirty="0" err="1"/>
              <a:t>jupyter</a:t>
            </a:r>
            <a:r>
              <a:rPr lang="tr-TR" sz="3200" dirty="0"/>
              <a:t> Notebook’u başlatalım.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2E5732F-2252-4207-2142-D9A348E8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"/>
            <a:ext cx="3102813" cy="318267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CD1B6F8-7934-26C0-4C64-9BCB5170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67" y="3190226"/>
            <a:ext cx="3362794" cy="3322869"/>
          </a:xfrm>
          <a:prstGeom prst="rect">
            <a:avLst/>
          </a:prstGeo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537411" y="4397224"/>
            <a:ext cx="7222350" cy="127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/>
              <a:t>Açılan pencerede Desktop sekmesine tıklıyoruz. </a:t>
            </a:r>
          </a:p>
        </p:txBody>
      </p:sp>
    </p:spTree>
    <p:extLst>
      <p:ext uri="{BB962C8B-B14F-4D97-AF65-F5344CB8AC3E}">
        <p14:creationId xmlns:p14="http://schemas.microsoft.com/office/powerpoint/2010/main" val="109476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/>
          <p:nvPr/>
        </p:nvSpPr>
        <p:spPr>
          <a:xfrm>
            <a:off x="1477478" y="1038459"/>
            <a:ext cx="5562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Python </a:t>
            </a:r>
          </a:p>
          <a:p>
            <a:r>
              <a:rPr lang="tr-TR" dirty="0"/>
              <a:t>-Nesne tabanlı </a:t>
            </a:r>
          </a:p>
          <a:p>
            <a:r>
              <a:rPr lang="tr-TR" dirty="0"/>
              <a:t>-Etkileşimli </a:t>
            </a:r>
          </a:p>
          <a:p>
            <a:r>
              <a:rPr lang="tr-TR" dirty="0"/>
              <a:t>-Yorumlayıcı </a:t>
            </a:r>
          </a:p>
          <a:p>
            <a:r>
              <a:rPr lang="tr-TR" dirty="0"/>
              <a:t>-açık kaynak kodlu güçlü bir programlama dilidir.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198883A-E7EF-6459-E8B5-D765EA3F14BC}"/>
              </a:ext>
            </a:extLst>
          </p:cNvPr>
          <p:cNvSpPr txBox="1"/>
          <p:nvPr/>
        </p:nvSpPr>
        <p:spPr>
          <a:xfrm>
            <a:off x="4290861" y="3141885"/>
            <a:ext cx="6737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Python</a:t>
            </a:r>
            <a:r>
              <a:rPr lang="tr-TR" sz="2800" dirty="0"/>
              <a:t> </a:t>
            </a:r>
          </a:p>
          <a:p>
            <a:r>
              <a:rPr lang="tr-TR" dirty="0"/>
              <a:t>-Oyun  tasarlama</a:t>
            </a:r>
          </a:p>
          <a:p>
            <a:r>
              <a:rPr lang="tr-TR" dirty="0"/>
              <a:t>-Web sitesi hazırlama </a:t>
            </a:r>
          </a:p>
          <a:p>
            <a:r>
              <a:rPr lang="tr-TR" dirty="0"/>
              <a:t>-Yapay zeka ve makine öğrenmesi gibi alanlarda çalışmalar yapabiliriz.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0905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429125" y="5231413"/>
            <a:ext cx="11494169" cy="127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/>
              <a:t>Sağ üst köşedeki New penceresinden </a:t>
            </a:r>
            <a:r>
              <a:rPr lang="tr-TR" sz="3200" dirty="0" err="1"/>
              <a:t>Folder</a:t>
            </a:r>
            <a:r>
              <a:rPr lang="tr-TR" sz="3200" dirty="0"/>
              <a:t>  seçeneğini seçiyoruz .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42FFAD5-CB0D-33CE-B137-76A0CF66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192505"/>
            <a:ext cx="12031579" cy="50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429125" y="5231413"/>
            <a:ext cx="11494169" cy="127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/>
              <a:t>Gelen ekranda isimsiz olan dosyayı seçip </a:t>
            </a:r>
            <a:r>
              <a:rPr lang="tr-TR" sz="3200" dirty="0" err="1"/>
              <a:t>rename</a:t>
            </a:r>
            <a:r>
              <a:rPr lang="tr-TR" sz="3200" dirty="0"/>
              <a:t> seçeneğinden yeniden isim verebiliriz. 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92F6459-E039-D649-8A9A-0A3F2166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3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4764505" y="1675763"/>
            <a:ext cx="6753727" cy="3922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Ardından oluşturduğumuz dosyanın içine girip sağ üst köşedeki </a:t>
            </a:r>
            <a:r>
              <a:rPr lang="tr-TR" dirty="0" err="1"/>
              <a:t>new</a:t>
            </a:r>
            <a:r>
              <a:rPr lang="tr-TR" dirty="0"/>
              <a:t> butonundan Python seçeneğini tıklıyoruz 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AE979C-4FB8-2C97-10CE-7ECED10A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3" y="0"/>
            <a:ext cx="4303296" cy="67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09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144379" y="3962387"/>
            <a:ext cx="11630526" cy="267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İşlemlerin sonunda editörümüz de ilk projeyi açmış bulunuyoruz </a:t>
            </a:r>
            <a:r>
              <a:rPr lang="tr-TR" dirty="0">
                <a:sym typeface="Wingdings" panose="05000000000000000000" pitchFamily="2" charset="2"/>
              </a:rPr>
              <a:t>.</a:t>
            </a:r>
          </a:p>
          <a:p>
            <a:r>
              <a:rPr lang="tr-TR" dirty="0">
                <a:sym typeface="Wingdings" panose="05000000000000000000" pitchFamily="2" charset="2"/>
              </a:rPr>
              <a:t>Buradaki </a:t>
            </a:r>
            <a:r>
              <a:rPr lang="tr-TR" dirty="0" err="1">
                <a:sym typeface="Wingdings" panose="05000000000000000000" pitchFamily="2" charset="2"/>
              </a:rPr>
              <a:t>In</a:t>
            </a:r>
            <a:r>
              <a:rPr lang="tr-TR" dirty="0">
                <a:sym typeface="Wingdings" panose="05000000000000000000" pitchFamily="2" charset="2"/>
              </a:rPr>
              <a:t> girdiyi ,</a:t>
            </a:r>
            <a:r>
              <a:rPr lang="tr-TR" dirty="0" err="1">
                <a:sym typeface="Wingdings" panose="05000000000000000000" pitchFamily="2" charset="2"/>
              </a:rPr>
              <a:t>Out</a:t>
            </a:r>
            <a:r>
              <a:rPr lang="tr-TR" dirty="0">
                <a:sym typeface="Wingdings" panose="05000000000000000000" pitchFamily="2" charset="2"/>
              </a:rPr>
              <a:t> çıktıyı ifade eder.</a:t>
            </a:r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A84B412-4F80-AEBF-5CE9-1FB877FD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48138"/>
            <a:ext cx="11630526" cy="36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144379" y="3299913"/>
            <a:ext cx="11630526" cy="267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Bu projeye başlık vermek için üst taraftaki </a:t>
            </a:r>
            <a:r>
              <a:rPr lang="tr-TR" dirty="0" err="1"/>
              <a:t>Untitled</a:t>
            </a:r>
            <a:r>
              <a:rPr lang="tr-TR" dirty="0"/>
              <a:t>  kısmına </a:t>
            </a:r>
            <a:r>
              <a:rPr lang="tr-TR" dirty="0" err="1"/>
              <a:t>tıklıyarak</a:t>
            </a:r>
            <a:r>
              <a:rPr lang="tr-TR" dirty="0"/>
              <a:t> yeni bir başlık verebiliriz.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93EB113-01E8-F01B-9648-4E8DD148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2" y="723352"/>
            <a:ext cx="11213793" cy="13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80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5211735" y="337224"/>
            <a:ext cx="6208605" cy="155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Değişiklikleri kaydetmek için üst taraf da bulunan file seçeneğine tıklayıp ardından seve and </a:t>
            </a:r>
            <a:r>
              <a:rPr lang="tr-TR" dirty="0" err="1"/>
              <a:t>Checkpoint</a:t>
            </a:r>
            <a:r>
              <a:rPr lang="tr-TR" dirty="0"/>
              <a:t> tuşuna basıyoruz.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3DC9C21-2EA3-937C-429D-69A77960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4" y="337224"/>
            <a:ext cx="4521516" cy="616621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A155062-C067-79C5-9559-B9E7575B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69" y="2515190"/>
            <a:ext cx="6498454" cy="1305107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F0B2E81F-7CDA-29B5-8B41-175B625E385B}"/>
              </a:ext>
            </a:extLst>
          </p:cNvPr>
          <p:cNvSpPr txBox="1">
            <a:spLocks/>
          </p:cNvSpPr>
          <p:nvPr/>
        </p:nvSpPr>
        <p:spPr>
          <a:xfrm>
            <a:off x="5211735" y="4187264"/>
            <a:ext cx="6208605" cy="155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Kaydedilen alan masaüstünde oluşturduğumuz Python dosyasına kaydediliyor.</a:t>
            </a:r>
          </a:p>
        </p:txBody>
      </p:sp>
    </p:spTree>
    <p:extLst>
      <p:ext uri="{BB962C8B-B14F-4D97-AF65-F5344CB8AC3E}">
        <p14:creationId xmlns:p14="http://schemas.microsoft.com/office/powerpoint/2010/main" val="1409735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252376" y="302384"/>
            <a:ext cx="8089191" cy="245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/>
              <a:t>Spyder</a:t>
            </a:r>
            <a:r>
              <a:rPr lang="tr-TR" dirty="0"/>
              <a:t> editörünü açmak için </a:t>
            </a:r>
            <a:r>
              <a:rPr lang="tr-TR" dirty="0" err="1"/>
              <a:t>Lanch</a:t>
            </a:r>
            <a:r>
              <a:rPr lang="tr-TR" dirty="0"/>
              <a:t> tuşuna basıyoruz. Açılan pencere tıpkı diğer editörler gibi kullanılıyor. Run tuşu ile kodun çıktısını </a:t>
            </a:r>
            <a:r>
              <a:rPr lang="tr-TR" dirty="0" err="1"/>
              <a:t>console</a:t>
            </a:r>
            <a:r>
              <a:rPr lang="tr-TR" dirty="0"/>
              <a:t> den görüntüleye biliyoruz.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326AC2-1BF8-8E6B-52DC-847F4324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64" y="302385"/>
            <a:ext cx="3729135" cy="259053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1427D73-9B10-E074-AAB8-501DEAFF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0" y="3230793"/>
            <a:ext cx="12042709" cy="35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252376" y="302384"/>
            <a:ext cx="8089191" cy="245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5F50B04-6D69-F700-A74E-56B205C8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6" y="302383"/>
            <a:ext cx="6442576" cy="74264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8206D4E-4A5A-A7AE-0594-3683DC90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" y="1045028"/>
            <a:ext cx="6442575" cy="173728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19454FD-58C4-6CCB-D069-1B08B577C4BD}"/>
              </a:ext>
            </a:extLst>
          </p:cNvPr>
          <p:cNvSpPr txBox="1"/>
          <p:nvPr/>
        </p:nvSpPr>
        <p:spPr>
          <a:xfrm>
            <a:off x="6997960" y="583363"/>
            <a:ext cx="4637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Conda</a:t>
            </a:r>
            <a:r>
              <a:rPr lang="tr-TR" dirty="0"/>
              <a:t> </a:t>
            </a:r>
            <a:r>
              <a:rPr lang="tr-TR" dirty="0" err="1"/>
              <a:t>Anaconda’nın</a:t>
            </a:r>
            <a:r>
              <a:rPr lang="tr-TR" dirty="0"/>
              <a:t>  paket </a:t>
            </a:r>
            <a:r>
              <a:rPr lang="tr-TR" dirty="0" err="1"/>
              <a:t>yüketim</a:t>
            </a:r>
            <a:r>
              <a:rPr lang="tr-TR" dirty="0"/>
              <a:t> sistemidir. </a:t>
            </a:r>
            <a:r>
              <a:rPr lang="tr-TR" dirty="0" err="1"/>
              <a:t>Conda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yazarak </a:t>
            </a:r>
            <a:r>
              <a:rPr lang="tr-TR" dirty="0" err="1"/>
              <a:t>konda</a:t>
            </a:r>
            <a:r>
              <a:rPr lang="tr-TR" dirty="0"/>
              <a:t> hakkında bilgilere ulaşırız. </a:t>
            </a:r>
            <a:r>
              <a:rPr lang="tr-TR" dirty="0" err="1"/>
              <a:t>Anacondaya</a:t>
            </a:r>
            <a:r>
              <a:rPr lang="tr-TR" dirty="0"/>
              <a:t> paket yüklemek için </a:t>
            </a:r>
            <a:r>
              <a:rPr lang="tr-TR" dirty="0" err="1"/>
              <a:t>conda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</a:t>
            </a:r>
            <a:r>
              <a:rPr lang="tr-TR" dirty="0" err="1"/>
              <a:t>numpy</a:t>
            </a:r>
            <a:r>
              <a:rPr lang="tr-TR" dirty="0"/>
              <a:t> yazıp </a:t>
            </a:r>
            <a:r>
              <a:rPr lang="tr-TR" dirty="0" err="1"/>
              <a:t>enter’a</a:t>
            </a:r>
            <a:r>
              <a:rPr lang="tr-TR" dirty="0"/>
              <a:t> tıklayınca istediğimiz paket yüklenmiş olur.</a:t>
            </a:r>
          </a:p>
          <a:p>
            <a:r>
              <a:rPr lang="tr-TR" dirty="0"/>
              <a:t>Anakonda da bulunan yüklü paketleri öğrenmek için </a:t>
            </a:r>
            <a:r>
              <a:rPr lang="tr-TR" dirty="0" err="1"/>
              <a:t>conda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yazarak </a:t>
            </a:r>
            <a:r>
              <a:rPr lang="tr-TR" dirty="0" err="1"/>
              <a:t>enter</a:t>
            </a:r>
            <a:r>
              <a:rPr lang="tr-TR" dirty="0"/>
              <a:t> tuşuna basmak yeterli.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91F210D5-5A95-4438-F648-87EFFC91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6" y="2846562"/>
            <a:ext cx="6442575" cy="411662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CB4701F-9603-7A74-84AF-8154190BF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34" y="3205787"/>
            <a:ext cx="5094515" cy="35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252376" y="302384"/>
            <a:ext cx="8089191" cy="245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19454FD-58C4-6CCB-D069-1B08B577C4BD}"/>
              </a:ext>
            </a:extLst>
          </p:cNvPr>
          <p:cNvSpPr txBox="1"/>
          <p:nvPr/>
        </p:nvSpPr>
        <p:spPr>
          <a:xfrm>
            <a:off x="885825" y="583363"/>
            <a:ext cx="10749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Anaconda</a:t>
            </a:r>
            <a:r>
              <a:rPr lang="tr-TR" dirty="0"/>
              <a:t>’ </a:t>
            </a:r>
            <a:r>
              <a:rPr lang="tr-TR" dirty="0" err="1"/>
              <a:t>yı</a:t>
            </a:r>
            <a:r>
              <a:rPr lang="tr-TR" dirty="0"/>
              <a:t> bu özelliklerine rağmen kullanmak istemiyor fakat </a:t>
            </a:r>
            <a:r>
              <a:rPr lang="tr-TR" dirty="0" err="1"/>
              <a:t>python’nun</a:t>
            </a:r>
            <a:r>
              <a:rPr lang="tr-TR" dirty="0"/>
              <a:t> diğer kütüphanelerine erişim sağlamak ve kullanmak istiyorsanız. Kullandığınız editörün terminal kısmına </a:t>
            </a:r>
            <a:r>
              <a:rPr lang="tr-TR" dirty="0" err="1"/>
              <a:t>pip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kullanacağınız kütüphanenin adını yazıp </a:t>
            </a:r>
            <a:r>
              <a:rPr lang="tr-TR" dirty="0" err="1"/>
              <a:t>enter</a:t>
            </a:r>
            <a:r>
              <a:rPr lang="tr-TR" dirty="0"/>
              <a:t>  tuşuna basarak kullanmak istediğiniz kütüphanenin editöre yüklenmesini ve kurumunu  sağlarsınız. Yada komut istemi kısmına aynı işlemi yaparak da istediğimiz sonuca varmış oluruz.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85957D0-55F4-BA86-EB7C-6EFEF861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93" y="2121914"/>
            <a:ext cx="9376813" cy="148806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35EBA5B-B33B-1F6C-540F-B8463230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92" y="4038524"/>
            <a:ext cx="9376813" cy="148806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3CA74EC-611D-E5EA-F93D-5FA51D3A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591" y="5845952"/>
            <a:ext cx="9376813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3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6C3AD044-774A-BC82-A2EF-61A567C74DF2}"/>
              </a:ext>
            </a:extLst>
          </p:cNvPr>
          <p:cNvSpPr txBox="1">
            <a:spLocks/>
          </p:cNvSpPr>
          <p:nvPr/>
        </p:nvSpPr>
        <p:spPr>
          <a:xfrm>
            <a:off x="252376" y="302384"/>
            <a:ext cx="8089191" cy="245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064BE13-7A90-4FD3-2F69-031B19EE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5912" cy="685799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59AE17B-D962-1628-A718-3F4B79BB4DC8}"/>
              </a:ext>
            </a:extLst>
          </p:cNvPr>
          <p:cNvSpPr txBox="1"/>
          <p:nvPr/>
        </p:nvSpPr>
        <p:spPr>
          <a:xfrm>
            <a:off x="6096000" y="134911"/>
            <a:ext cx="5843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1" i="0" dirty="0">
                <a:solidFill>
                  <a:srgbClr val="292929"/>
                </a:solidFill>
                <a:effectLst/>
                <a:latin typeface="sohne"/>
              </a:rPr>
              <a:t>Veri Kümesi</a:t>
            </a:r>
          </a:p>
          <a:p>
            <a:pPr algn="l"/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Veri kümesi, 3 farklı iris türü için ve temel olarak çiçeklerin türlerinin 4 özelliğe göre sınıflandırılmasıyla ilgili 150 örnek içeriyor;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SepalLengthCm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:1 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SepalWidthCm:2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PetalLengthCm:3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PetalWidthCm:4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10E9C44-8E1A-8B78-D405-2265190EB4C7}"/>
              </a:ext>
            </a:extLst>
          </p:cNvPr>
          <p:cNvSpPr txBox="1"/>
          <p:nvPr/>
        </p:nvSpPr>
        <p:spPr>
          <a:xfrm>
            <a:off x="6096000" y="2610708"/>
            <a:ext cx="58436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Üç İris türü olarak;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Iris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Setosa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Iris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Versicolour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Iris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Virginica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tr-TR" b="0" i="1" dirty="0">
                <a:solidFill>
                  <a:srgbClr val="292929"/>
                </a:solidFill>
                <a:effectLst/>
                <a:latin typeface="source-serif-pro"/>
              </a:rPr>
              <a:t>Veri kümesi hiçbir eksik değere sahip değil.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8B6D1DC-6D18-3269-4147-CBBF31B65A86}"/>
              </a:ext>
            </a:extLst>
          </p:cNvPr>
          <p:cNvSpPr txBox="1"/>
          <p:nvPr/>
        </p:nvSpPr>
        <p:spPr>
          <a:xfrm>
            <a:off x="6219603" y="4616521"/>
            <a:ext cx="1961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292929"/>
                </a:solidFill>
                <a:effectLst/>
                <a:latin typeface="Menlo"/>
              </a:rPr>
              <a:t>Iris-setosa</a:t>
            </a:r>
            <a:r>
              <a:rPr lang="tr-TR" b="0" i="0" dirty="0">
                <a:solidFill>
                  <a:srgbClr val="292929"/>
                </a:solidFill>
                <a:effectLst/>
                <a:latin typeface="Menlo"/>
              </a:rPr>
              <a:t>: 1</a:t>
            </a:r>
            <a:br>
              <a:rPr lang="tr-TR" dirty="0"/>
            </a:br>
            <a:r>
              <a:rPr lang="tr-TR" b="0" i="0" dirty="0" err="1">
                <a:solidFill>
                  <a:srgbClr val="292929"/>
                </a:solidFill>
                <a:effectLst/>
                <a:latin typeface="Menlo"/>
              </a:rPr>
              <a:t>Iris-versicolour</a:t>
            </a:r>
            <a:r>
              <a:rPr lang="tr-TR" b="0" i="0" dirty="0">
                <a:solidFill>
                  <a:srgbClr val="292929"/>
                </a:solidFill>
                <a:effectLst/>
                <a:latin typeface="Menlo"/>
              </a:rPr>
              <a:t>: 2</a:t>
            </a:r>
            <a:br>
              <a:rPr lang="tr-TR" dirty="0"/>
            </a:br>
            <a:r>
              <a:rPr lang="tr-TR" b="0" i="0" dirty="0" err="1">
                <a:solidFill>
                  <a:srgbClr val="292929"/>
                </a:solidFill>
                <a:effectLst/>
                <a:latin typeface="Menlo"/>
              </a:rPr>
              <a:t>Iris-virginica</a:t>
            </a:r>
            <a:r>
              <a:rPr lang="tr-TR" b="0" i="0" dirty="0">
                <a:solidFill>
                  <a:srgbClr val="292929"/>
                </a:solidFill>
                <a:effectLst/>
                <a:latin typeface="Menlo"/>
              </a:rPr>
              <a:t>:</a:t>
            </a:r>
            <a:r>
              <a:rPr lang="tr-TR" dirty="0">
                <a:solidFill>
                  <a:srgbClr val="292929"/>
                </a:solidFill>
                <a:latin typeface="Menlo"/>
              </a:rPr>
              <a:t> </a:t>
            </a:r>
            <a:r>
              <a:rPr lang="tr-TR" b="0" i="0" dirty="0">
                <a:solidFill>
                  <a:srgbClr val="292929"/>
                </a:solidFill>
                <a:effectLst/>
                <a:latin typeface="Menlo"/>
              </a:rPr>
              <a:t>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3548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511039" y="797826"/>
            <a:ext cx="11203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teoremine örnek verirken Python kullanacağım ve aynı zaman da  </a:t>
            </a:r>
            <a:r>
              <a:rPr lang="tr-TR" sz="36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tr-T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platformunu kullanacağım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D697B02-66BD-585F-38E8-64FBCCC73B94}"/>
              </a:ext>
            </a:extLst>
          </p:cNvPr>
          <p:cNvSpPr txBox="1"/>
          <p:nvPr/>
        </p:nvSpPr>
        <p:spPr>
          <a:xfrm>
            <a:off x="511039" y="3429000"/>
            <a:ext cx="11203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/>
              <a:t>Anaconda</a:t>
            </a:r>
            <a:r>
              <a:rPr lang="tr-TR" sz="3600" dirty="0"/>
              <a:t> özellikle veri bilimi için geliştirilmiş </a:t>
            </a:r>
            <a:r>
              <a:rPr lang="tr-TR" sz="3600" dirty="0" err="1"/>
              <a:t>pythonun</a:t>
            </a:r>
            <a:r>
              <a:rPr lang="tr-TR" sz="3600" dirty="0"/>
              <a:t> temel paketlerinin bulunduğu bir platformdur.</a:t>
            </a:r>
          </a:p>
        </p:txBody>
      </p:sp>
    </p:spTree>
    <p:extLst>
      <p:ext uri="{BB962C8B-B14F-4D97-AF65-F5344CB8AC3E}">
        <p14:creationId xmlns:p14="http://schemas.microsoft.com/office/powerpoint/2010/main" val="3952202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Çiçek Parçaları Başlıklar Ile Domates Bitki Çiçek Morfolojisi Stok Vektör  Sanatı &amp; Yumurtalık - Kadın Üreme Organı'nin Daha Fazla Görseli - iStock">
            <a:extLst>
              <a:ext uri="{FF2B5EF4-FFF2-40B4-BE49-F238E27FC236}">
                <a16:creationId xmlns:a16="http://schemas.microsoft.com/office/drawing/2014/main" id="{7D18A6EB-8206-1D93-B508-E93DA5F1B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5DDFB56-7CA0-638E-2589-D39D1C047616}"/>
              </a:ext>
            </a:extLst>
          </p:cNvPr>
          <p:cNvSpPr txBox="1"/>
          <p:nvPr/>
        </p:nvSpPr>
        <p:spPr>
          <a:xfrm>
            <a:off x="588431" y="4740891"/>
            <a:ext cx="56213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sz="2800" b="0" i="0" dirty="0" err="1">
                <a:solidFill>
                  <a:srgbClr val="292929"/>
                </a:solidFill>
                <a:effectLst/>
                <a:latin typeface="source-serif-pro"/>
              </a:rPr>
              <a:t>SepalLengthCm</a:t>
            </a:r>
            <a:r>
              <a:rPr lang="tr-TR" sz="2800" b="0" i="0" dirty="0">
                <a:solidFill>
                  <a:srgbClr val="292929"/>
                </a:solidFill>
                <a:effectLst/>
                <a:latin typeface="source-serif-pro"/>
              </a:rPr>
              <a:t> :1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b="0" i="0" dirty="0">
                <a:solidFill>
                  <a:srgbClr val="292929"/>
                </a:solidFill>
                <a:effectLst/>
                <a:latin typeface="source-serif-pro"/>
              </a:rPr>
              <a:t>SepalWidthCm:2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b="0" i="0" dirty="0">
                <a:solidFill>
                  <a:srgbClr val="292929"/>
                </a:solidFill>
                <a:effectLst/>
                <a:latin typeface="source-serif-pro"/>
              </a:rPr>
              <a:t>PetalLengthCm:3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b="0" i="0" dirty="0">
                <a:solidFill>
                  <a:srgbClr val="292929"/>
                </a:solidFill>
                <a:effectLst/>
                <a:latin typeface="source-serif-pro"/>
              </a:rPr>
              <a:t>PetalWidthCm:4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C891D8A-AF1E-649E-A259-03BEFEF6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54" y="0"/>
            <a:ext cx="12197354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604823" y="797826"/>
            <a:ext cx="11203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için üretilmiş (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vb.) birçok geliştirme ortamları vardır. Ancak…</a:t>
            </a:r>
            <a:endParaRPr lang="tr-TR" sz="36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D697B02-66BD-585F-38E8-64FBCCC73B94}"/>
              </a:ext>
            </a:extLst>
          </p:cNvPr>
          <p:cNvSpPr txBox="1"/>
          <p:nvPr/>
        </p:nvSpPr>
        <p:spPr>
          <a:xfrm>
            <a:off x="604824" y="2274838"/>
            <a:ext cx="11203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/>
              <a:t>Anaconda</a:t>
            </a:r>
            <a:r>
              <a:rPr lang="tr-TR" sz="3600" dirty="0"/>
              <a:t> yüklediğimizde  aynı zaman da </a:t>
            </a:r>
            <a:r>
              <a:rPr lang="tr-TR" sz="3600" dirty="0" err="1"/>
              <a:t>jupyter</a:t>
            </a:r>
            <a:r>
              <a:rPr lang="tr-TR" sz="3600" dirty="0"/>
              <a:t>, </a:t>
            </a:r>
            <a:r>
              <a:rPr lang="tr-TR" sz="3600" dirty="0" err="1"/>
              <a:t>spyder</a:t>
            </a:r>
            <a:r>
              <a:rPr lang="tr-TR" sz="3600" dirty="0"/>
              <a:t>  geliştirme ortamları da gelir(ayrı olarak geliştirme ortamı yüklemeye gerek yoktur ).</a:t>
            </a:r>
          </a:p>
          <a:p>
            <a:r>
              <a:rPr lang="tr-TR" sz="3600" dirty="0"/>
              <a:t>Bu geliştirme ortamı ile Python öğrenile bilir aynı zamanda veri bilimi için çalışmalar yapabiliriz.</a:t>
            </a:r>
            <a:r>
              <a:rPr lang="tr-TR" sz="3600" dirty="0">
                <a:sym typeface="Wingdings" panose="05000000000000000000" pitchFamily="2" charset="2"/>
              </a:rPr>
              <a:t></a:t>
            </a:r>
            <a:endParaRPr lang="tr-TR" sz="3600" dirty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23848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D697B02-66BD-585F-38E8-64FBCCC73B94}"/>
              </a:ext>
            </a:extLst>
          </p:cNvPr>
          <p:cNvSpPr txBox="1"/>
          <p:nvPr/>
        </p:nvSpPr>
        <p:spPr>
          <a:xfrm>
            <a:off x="1842190" y="616817"/>
            <a:ext cx="814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/>
              <a:t>Anaconda’nın</a:t>
            </a:r>
            <a:r>
              <a:rPr lang="tr-TR" sz="3600" dirty="0"/>
              <a:t>  nasıl yükleneceğine gelirsek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80FD200-4575-6B5D-4BE9-760740F2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93" y="2053838"/>
            <a:ext cx="9364382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56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EF4443B-9F22-D133-9C17-7D804A2A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7" y="930079"/>
            <a:ext cx="10335733" cy="321989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9A742BF-515E-9382-B0F9-6CAE91354F2A}"/>
              </a:ext>
            </a:extLst>
          </p:cNvPr>
          <p:cNvSpPr txBox="1"/>
          <p:nvPr/>
        </p:nvSpPr>
        <p:spPr>
          <a:xfrm>
            <a:off x="1467498" y="4415177"/>
            <a:ext cx="880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hlinkClick r:id="rId3"/>
              </a:rPr>
              <a:t>https://www.anaconda.com/products/distribution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46022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56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9A742BF-515E-9382-B0F9-6CAE91354F2A}"/>
              </a:ext>
            </a:extLst>
          </p:cNvPr>
          <p:cNvSpPr txBox="1"/>
          <p:nvPr/>
        </p:nvSpPr>
        <p:spPr>
          <a:xfrm>
            <a:off x="1693101" y="5257800"/>
            <a:ext cx="880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/>
              <a:t>Download</a:t>
            </a:r>
            <a:r>
              <a:rPr lang="tr-TR" sz="3200" dirty="0"/>
              <a:t> butonuna tıklıyoruz.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E153534-739C-3C8D-9A14-E2A372B0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726831"/>
            <a:ext cx="9964616" cy="27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56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9A742BF-515E-9382-B0F9-6CAE91354F2A}"/>
              </a:ext>
            </a:extLst>
          </p:cNvPr>
          <p:cNvSpPr txBox="1"/>
          <p:nvPr/>
        </p:nvSpPr>
        <p:spPr>
          <a:xfrm>
            <a:off x="1656926" y="5380858"/>
            <a:ext cx="8805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Ardından </a:t>
            </a:r>
            <a:r>
              <a:rPr lang="tr-TR" sz="3200" dirty="0" err="1"/>
              <a:t>python’nun</a:t>
            </a:r>
            <a:r>
              <a:rPr lang="tr-TR" sz="3200" dirty="0"/>
              <a:t> güncel sürümünü işletim sistemi Windows için yüklüyoruz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15EEE44-620A-07FD-4E65-ED02A31C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45" y="521725"/>
            <a:ext cx="9059823" cy="38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1F55C1C-2651-AF33-440A-CFD6D1EE4E60}"/>
              </a:ext>
            </a:extLst>
          </p:cNvPr>
          <p:cNvSpPr txBox="1">
            <a:spLocks/>
          </p:cNvSpPr>
          <p:nvPr/>
        </p:nvSpPr>
        <p:spPr>
          <a:xfrm>
            <a:off x="422031" y="2555631"/>
            <a:ext cx="11275588" cy="56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9A742BF-515E-9382-B0F9-6CAE91354F2A}"/>
              </a:ext>
            </a:extLst>
          </p:cNvPr>
          <p:cNvSpPr txBox="1"/>
          <p:nvPr/>
        </p:nvSpPr>
        <p:spPr>
          <a:xfrm>
            <a:off x="1477108" y="5380858"/>
            <a:ext cx="8985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İndirilen dosyaya çift tıkladıktan sonra </a:t>
            </a:r>
            <a:r>
              <a:rPr lang="tr-TR" sz="3200" dirty="0" err="1"/>
              <a:t>next</a:t>
            </a:r>
            <a:r>
              <a:rPr lang="tr-TR" sz="3200" dirty="0"/>
              <a:t> tuşuna basıyoruz.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21AD0B2-7E8F-C1E4-E2B6-48672573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" y="399924"/>
            <a:ext cx="11275588" cy="46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5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561</Words>
  <Application>Microsoft Office PowerPoint</Application>
  <PresentationFormat>Geniş ekran</PresentationFormat>
  <Paragraphs>75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Menlo</vt:lpstr>
      <vt:lpstr>sohne</vt:lpstr>
      <vt:lpstr>source-serif-pro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Başlat sekmesinden Anaconda Navigator sekmesine tıklıyoruz.</vt:lpstr>
      <vt:lpstr>Anaconda da şuan yüklü olan editörleri görebiliyoruz. Launch tuşuna basıp editörü açabiliriz. </vt:lpstr>
      <vt:lpstr>Aşağıda bulunan editörleri de kurabiliriz . </vt:lpstr>
      <vt:lpstr>Şimdi jupyter Notebook’u başlatalım.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FATMA DURU</dc:creator>
  <cp:lastModifiedBy>FATMA DURU</cp:lastModifiedBy>
  <cp:revision>1</cp:revision>
  <dcterms:created xsi:type="dcterms:W3CDTF">2022-10-04T23:38:52Z</dcterms:created>
  <dcterms:modified xsi:type="dcterms:W3CDTF">2022-10-06T17:47:24Z</dcterms:modified>
</cp:coreProperties>
</file>